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9454" autoAdjust="0"/>
  </p:normalViewPr>
  <p:slideViewPr>
    <p:cSldViewPr>
      <p:cViewPr varScale="1">
        <p:scale>
          <a:sx n="57" d="100"/>
          <a:sy n="57" d="100"/>
        </p:scale>
        <p:origin x="90" y="14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FF5C-7E90-4B44-BE20-BED05484F3F5}">
      <dsp:nvSpPr>
        <dsp:cNvPr id="0" name=""/>
        <dsp:cNvSpPr/>
      </dsp:nvSpPr>
      <dsp:spPr>
        <a:xfrm>
          <a:off x="3851677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3195391" y="259080"/>
              </a:lnTo>
              <a:lnTo>
                <a:pt x="3195391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3DD31-CBDD-4743-86BD-3F4E792EADF2}">
      <dsp:nvSpPr>
        <dsp:cNvPr id="0" name=""/>
        <dsp:cNvSpPr/>
      </dsp:nvSpPr>
      <dsp:spPr>
        <a:xfrm>
          <a:off x="5403653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A6C3D-6651-43A0-8915-9D530C654F90}">
      <dsp:nvSpPr>
        <dsp:cNvPr id="0" name=""/>
        <dsp:cNvSpPr/>
      </dsp:nvSpPr>
      <dsp:spPr>
        <a:xfrm>
          <a:off x="3851677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1597695" y="259080"/>
              </a:lnTo>
              <a:lnTo>
                <a:pt x="1597695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1368D-0410-4695-BEB4-7A511139767C}">
      <dsp:nvSpPr>
        <dsp:cNvPr id="0" name=""/>
        <dsp:cNvSpPr/>
      </dsp:nvSpPr>
      <dsp:spPr>
        <a:xfrm>
          <a:off x="3805957" y="1406769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217C4-FB7F-46C0-BD8C-835DB65A8F8E}">
      <dsp:nvSpPr>
        <dsp:cNvPr id="0" name=""/>
        <dsp:cNvSpPr/>
      </dsp:nvSpPr>
      <dsp:spPr>
        <a:xfrm>
          <a:off x="2253981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1597695" y="0"/>
              </a:moveTo>
              <a:lnTo>
                <a:pt x="1597695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76331-FBDE-4D26-9D53-91E8F71B34C1}">
      <dsp:nvSpPr>
        <dsp:cNvPr id="0" name=""/>
        <dsp:cNvSpPr/>
      </dsp:nvSpPr>
      <dsp:spPr>
        <a:xfrm>
          <a:off x="610565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7728A-1F73-4BE2-98B5-E57F967DF284}">
      <dsp:nvSpPr>
        <dsp:cNvPr id="0" name=""/>
        <dsp:cNvSpPr/>
      </dsp:nvSpPr>
      <dsp:spPr>
        <a:xfrm>
          <a:off x="656285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3195391" y="0"/>
              </a:moveTo>
              <a:lnTo>
                <a:pt x="3195391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E2F35-94C4-4F12-BD81-5C84868ED8E9}">
      <dsp:nvSpPr>
        <dsp:cNvPr id="0" name=""/>
        <dsp:cNvSpPr/>
      </dsp:nvSpPr>
      <dsp:spPr>
        <a:xfrm>
          <a:off x="2981732" y="301938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FF2011-3673-4F5B-B411-C58443E40728}">
      <dsp:nvSpPr>
        <dsp:cNvPr id="0" name=""/>
        <dsp:cNvSpPr/>
      </dsp:nvSpPr>
      <dsp:spPr>
        <a:xfrm>
          <a:off x="3126977" y="439921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sz="22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59336" y="472280"/>
        <a:ext cx="1675172" cy="1040112"/>
      </dsp:txXfrm>
    </dsp:sp>
    <dsp:sp modelId="{D9DBE5F4-7A0C-4193-9DA3-BD9D0E689C8C}">
      <dsp:nvSpPr>
        <dsp:cNvPr id="0" name=""/>
        <dsp:cNvSpPr/>
      </dsp:nvSpPr>
      <dsp:spPr>
        <a:xfrm>
          <a:off x="2682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66F1D9-FF53-41D5-9353-BE2ED16EE044}">
      <dsp:nvSpPr>
        <dsp:cNvPr id="0" name=""/>
        <dsp:cNvSpPr/>
      </dsp:nvSpPr>
      <dsp:spPr>
        <a:xfrm>
          <a:off x="147927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Ryan Danner</a:t>
          </a:r>
          <a:endParaRPr lang="en-US" sz="2200" kern="1200" dirty="0"/>
        </a:p>
      </dsp:txBody>
      <dsp:txXfrm>
        <a:off x="172239" y="1949243"/>
        <a:ext cx="1258581" cy="781451"/>
      </dsp:txXfrm>
    </dsp:sp>
    <dsp:sp modelId="{84232434-528B-46ED-A3CB-3DF34236EEB5}">
      <dsp:nvSpPr>
        <dsp:cNvPr id="0" name=""/>
        <dsp:cNvSpPr/>
      </dsp:nvSpPr>
      <dsp:spPr>
        <a:xfrm>
          <a:off x="2682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585EA5-2F87-4E49-B688-2F9148BD7F19}">
      <dsp:nvSpPr>
        <dsp:cNvPr id="0" name=""/>
        <dsp:cNvSpPr/>
      </dsp:nvSpPr>
      <dsp:spPr>
        <a:xfrm>
          <a:off x="147927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Jerry </a:t>
          </a:r>
          <a:r>
            <a:rPr lang="en-US" sz="2200" kern="1200" dirty="0" err="1" smtClean="0"/>
            <a:t>Orman</a:t>
          </a:r>
          <a:endParaRPr lang="en-US" sz="2200" kern="1200" dirty="0"/>
        </a:p>
      </dsp:txBody>
      <dsp:txXfrm>
        <a:off x="172239" y="3159497"/>
        <a:ext cx="1258581" cy="781451"/>
      </dsp:txXfrm>
    </dsp:sp>
    <dsp:sp modelId="{CC0DDFFE-4BAA-4261-8C19-B0D00A78C96B}">
      <dsp:nvSpPr>
        <dsp:cNvPr id="0" name=""/>
        <dsp:cNvSpPr/>
      </dsp:nvSpPr>
      <dsp:spPr>
        <a:xfrm>
          <a:off x="1600378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946E40-C526-47C3-9F10-D8423958A9A0}">
      <dsp:nvSpPr>
        <dsp:cNvPr id="0" name=""/>
        <dsp:cNvSpPr/>
      </dsp:nvSpPr>
      <dsp:spPr>
        <a:xfrm>
          <a:off x="1745623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Nate Sun</a:t>
          </a:r>
        </a:p>
      </dsp:txBody>
      <dsp:txXfrm>
        <a:off x="1769935" y="1949243"/>
        <a:ext cx="1258581" cy="781451"/>
      </dsp:txXfrm>
    </dsp:sp>
    <dsp:sp modelId="{03107D4E-AB1B-4A53-A8F6-57B04A150D58}">
      <dsp:nvSpPr>
        <dsp:cNvPr id="0" name=""/>
        <dsp:cNvSpPr/>
      </dsp:nvSpPr>
      <dsp:spPr>
        <a:xfrm>
          <a:off x="3198074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5A5B7C-CFFE-4C73-980D-46935CB34300}">
      <dsp:nvSpPr>
        <dsp:cNvPr id="0" name=""/>
        <dsp:cNvSpPr/>
      </dsp:nvSpPr>
      <dsp:spPr>
        <a:xfrm>
          <a:off x="3343319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Lukas Keller</a:t>
          </a:r>
          <a:endParaRPr lang="en-US" sz="2200" kern="1200" dirty="0"/>
        </a:p>
      </dsp:txBody>
      <dsp:txXfrm>
        <a:off x="3367631" y="1949243"/>
        <a:ext cx="1258581" cy="781451"/>
      </dsp:txXfrm>
    </dsp:sp>
    <dsp:sp modelId="{9ECEE55F-26FF-4975-B3A5-C843FC1E659A}">
      <dsp:nvSpPr>
        <dsp:cNvPr id="0" name=""/>
        <dsp:cNvSpPr/>
      </dsp:nvSpPr>
      <dsp:spPr>
        <a:xfrm>
          <a:off x="4795770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A4089-8F6B-422D-9330-C4AE3686510C}">
      <dsp:nvSpPr>
        <dsp:cNvPr id="0" name=""/>
        <dsp:cNvSpPr/>
      </dsp:nvSpPr>
      <dsp:spPr>
        <a:xfrm>
          <a:off x="4941015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Erin Hagens</a:t>
          </a:r>
          <a:endParaRPr lang="en-US" sz="2200" kern="1200" dirty="0"/>
        </a:p>
      </dsp:txBody>
      <dsp:txXfrm>
        <a:off x="4965327" y="1949243"/>
        <a:ext cx="1258581" cy="781451"/>
      </dsp:txXfrm>
    </dsp:sp>
    <dsp:sp modelId="{5A7DE327-C75D-4D4D-82FA-C43FB9FF851B}">
      <dsp:nvSpPr>
        <dsp:cNvPr id="0" name=""/>
        <dsp:cNvSpPr/>
      </dsp:nvSpPr>
      <dsp:spPr>
        <a:xfrm>
          <a:off x="4795770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7FA9A4-A98A-4B43-8589-F3F41949565E}">
      <dsp:nvSpPr>
        <dsp:cNvPr id="0" name=""/>
        <dsp:cNvSpPr/>
      </dsp:nvSpPr>
      <dsp:spPr>
        <a:xfrm>
          <a:off x="4941015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Sara Davis</a:t>
          </a:r>
          <a:endParaRPr lang="en-US" sz="2200" kern="1200" dirty="0"/>
        </a:p>
      </dsp:txBody>
      <dsp:txXfrm>
        <a:off x="4965327" y="3159497"/>
        <a:ext cx="1258581" cy="781451"/>
      </dsp:txXfrm>
    </dsp:sp>
    <dsp:sp modelId="{2AB9300A-1A18-42B2-B547-41FD2DE31700}">
      <dsp:nvSpPr>
        <dsp:cNvPr id="0" name=""/>
        <dsp:cNvSpPr/>
      </dsp:nvSpPr>
      <dsp:spPr>
        <a:xfrm>
          <a:off x="6393466" y="1786948"/>
          <a:ext cx="1307205" cy="830075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B1271A-BE9A-437D-AC02-9D52075CBC26}">
      <dsp:nvSpPr>
        <dsp:cNvPr id="0" name=""/>
        <dsp:cNvSpPr/>
      </dsp:nvSpPr>
      <dsp:spPr>
        <a:xfrm>
          <a:off x="6538711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Andy Ruth</a:t>
          </a:r>
          <a:endParaRPr lang="en-US" sz="2200" kern="1200" dirty="0"/>
        </a:p>
      </dsp:txBody>
      <dsp:txXfrm>
        <a:off x="6563023" y="1949243"/>
        <a:ext cx="1258581" cy="781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84150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048592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18049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6489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26001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8961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55369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214962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47933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1659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61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92567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40838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7956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8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0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2540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34479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1701228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  <p:sldLayoutId id="2147483835" r:id="rId17"/>
    <p:sldLayoutId id="214748383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2133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Replacement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007275"/>
              </p:ext>
            </p:extLst>
          </p:nvPr>
        </p:nvGraphicFramePr>
        <p:xfrm>
          <a:off x="3810000" y="2362200"/>
          <a:ext cx="4465638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Worksheet" r:id="rId4" imgW="2209825" imgH="1533493" progId="Excel.Sheet.12">
                  <p:embed/>
                </p:oleObj>
              </mc:Choice>
              <mc:Fallback>
                <p:oleObj name="Worksheet" r:id="rId4" imgW="2209825" imgH="153349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10000" y="2362200"/>
                        <a:ext cx="4465638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Props1.xml><?xml version="1.0" encoding="utf-8"?>
<ds:datastoreItem xmlns:ds="http://schemas.openxmlformats.org/officeDocument/2006/customXml" ds:itemID="{0D65BEBC-B0C9-495A-9DC8-BF557CAFB081}"/>
</file>

<file path=customXml/itemProps2.xml><?xml version="1.0" encoding="utf-8"?>
<ds:datastoreItem xmlns:ds="http://schemas.openxmlformats.org/officeDocument/2006/customXml" ds:itemID="{52589F5E-814F-42ED-915B-D8C1387005F4}"/>
</file>

<file path=customXml/itemProps3.xml><?xml version="1.0" encoding="utf-8"?>
<ds:datastoreItem xmlns:ds="http://schemas.openxmlformats.org/officeDocument/2006/customXml" ds:itemID="{F5CE2C85-98E7-463C-83C5-3FFE612E9556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879</TotalTime>
  <Words>162</Words>
  <Application>Microsoft Office PowerPoint</Application>
  <PresentationFormat>Widescreen</PresentationFormat>
  <Paragraphs>54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Berlin</vt:lpstr>
      <vt:lpstr>Worksheet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Equipment Replacement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2013-09-13T02:37:25Z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0x01010074B8244152D6854C98412FF9FD386EE7</vt:lpwstr>
  </property>
</Properties>
</file>