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56" r:id="rId5"/>
    <p:sldId id="257" r:id="rId6"/>
    <p:sldId id="258" r:id="rId7"/>
    <p:sldId id="260" r:id="rId8"/>
    <p:sldId id="259" r:id="rId9"/>
    <p:sldId id="261" r:id="rId10"/>
    <p:sldId id="262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252" y="11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B0A8A2A7-C262-48CA-BF06-762E45FC2093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8CCCD334-5A06-494D-BEF3-10100B3B7D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2586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Second level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Third level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Fourth level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689C1400-7E95-4A1B-80FA-86724D625BA1}" type="slidenum">
              <a:rPr/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217488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endParaRPr kumimoji="0" lang="x-none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B2FE5175-F80E-4505-9783-185501AC65FE}" type="slidenum">
              <a:rPr/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1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28498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924050" y="2971800"/>
            <a:ext cx="9751483" cy="990600"/>
          </a:xfrm>
        </p:spPr>
        <p:txBody>
          <a:bodyPr/>
          <a:lstStyle>
            <a:lvl1pPr marL="0" marR="0" lvl="0" indent="0" algn="l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3600" b="0" i="0" u="none" strike="noStrike" baseline="0">
                <a:solidFill>
                  <a:schemeClr val="tx2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r>
              <a:rPr lang="en-US" altLang="x-none"/>
              <a:t>Click to edit Master 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924050" y="4191000"/>
            <a:ext cx="9751483" cy="1447800"/>
          </a:xfrm>
        </p:spPr>
        <p:txBody>
          <a:bodyPr/>
          <a:lstStyle>
            <a:lvl1pPr marL="0" marR="0" lvl="0" indent="0" algn="l" defTabSz="914377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tabLst/>
              <a:defRPr kumimoji="0" sz="28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r>
              <a:rPr lang="en-US" altLang="x-none"/>
              <a:t>Click to edit Master subtitle style</a:t>
            </a:r>
            <a:endParaRPr 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dt" sz="half" idx="2"/>
          </p:nvPr>
        </p:nvSpPr>
        <p:spPr>
          <a:xfrm>
            <a:off x="1924051" y="6524628"/>
            <a:ext cx="2844800" cy="333375"/>
          </a:xfrm>
        </p:spPr>
        <p:txBody>
          <a:bodyPr/>
          <a:lstStyle>
            <a:lvl1pPr marL="0" marR="0" lvl="0" indent="0" algn="l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endParaRPr lang="en-US" altLang="x-none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ftr" sz="quarter" idx="3"/>
          </p:nvPr>
        </p:nvSpPr>
        <p:spPr>
          <a:xfrm>
            <a:off x="4978400" y="6524628"/>
            <a:ext cx="3860800" cy="333375"/>
          </a:xfrm>
        </p:spPr>
        <p:txBody>
          <a:bodyPr/>
          <a:lstStyle>
            <a:lvl1pPr marL="0" marR="0" lvl="0" indent="0" algn="ct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endParaRPr lang="en-US" altLang="x-none"/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9042400" y="6524628"/>
            <a:ext cx="2844800" cy="333375"/>
          </a:xfrm>
        </p:spPr>
        <p:txBody>
          <a:bodyPr/>
          <a:lstStyle>
            <a:lvl1pPr marL="0" marR="0" lvl="0" indent="0" algn="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fld id="{38EE7833-142D-4584-90D1-95033C54AB7C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5929C-48F2-4BCB-8285-49ABCF975C6F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BF4B0-251C-457E-9E16-F64B1EE0DA6B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D9A82-85D7-496B-8A4A-DDA8E84273BD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sz="half" idx="1"/>
          </p:nvPr>
        </p:nvSpPr>
        <p:spPr>
          <a:xfrm>
            <a:off x="1930402" y="1600203"/>
            <a:ext cx="4773084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sz="half" idx="2"/>
          </p:nvPr>
        </p:nvSpPr>
        <p:spPr>
          <a:xfrm>
            <a:off x="6906684" y="1600203"/>
            <a:ext cx="47752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BAD20-6416-4B1F-A0A3-DC41A7ED8EFA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03BA2-1242-4374-86E0-083C650FB31B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sz="half" idx="1"/>
          </p:nvPr>
        </p:nvSpPr>
        <p:spPr>
          <a:xfrm>
            <a:off x="1930402" y="1600203"/>
            <a:ext cx="4773084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6906684" y="1600203"/>
            <a:ext cx="47752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2317A-3B75-4DDB-B687-298E6C6C29DC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9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30402" y="274638"/>
            <a:ext cx="9751484" cy="11430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pPr lvl="0"/>
            <a:r>
              <a:rPr lang="en-US" altLang="x-none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30402" y="1600203"/>
            <a:ext cx="9751484" cy="452596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lvl="0"/>
            <a:r>
              <a:rPr lang="en-US" altLang="x-none"/>
              <a:t>Click to edit Master text styles</a:t>
            </a:r>
            <a:endParaRPr lang="en-US"/>
          </a:p>
          <a:p>
            <a:pPr lvl="1"/>
            <a:r>
              <a:rPr lang="en-US" altLang="x-none"/>
              <a:t>Second level</a:t>
            </a:r>
          </a:p>
          <a:p>
            <a:pPr lvl="2"/>
            <a:r>
              <a:rPr lang="en-US" altLang="x-none"/>
              <a:t>Third level</a:t>
            </a:r>
          </a:p>
          <a:p>
            <a:pPr lvl="3"/>
            <a:r>
              <a:rPr lang="en-US" altLang="x-none"/>
              <a:t>Fourth level</a:t>
            </a:r>
          </a:p>
          <a:p>
            <a:pPr lvl="4"/>
            <a:r>
              <a:rPr lang="en-US" altLang="x-none"/>
              <a:t>Fifth level</a:t>
            </a: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924051" y="6524628"/>
            <a:ext cx="2844800" cy="3333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endParaRPr lang="en-US" altLang="x-none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978400" y="6524628"/>
            <a:ext cx="3860800" cy="3333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ct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endParaRPr lang="en-US" altLang="x-none"/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524628"/>
            <a:ext cx="2844800" cy="3333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fld id="{DACBA2D8-C6CE-4EC5-95A3-8DED5FAD43DF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defPPr>
        <a:defRPr>
          <a:latin typeface="+mj-lt"/>
          <a:ea typeface="+mj-ea"/>
          <a:cs typeface="+mj-cs"/>
        </a:defRPr>
      </a:defPPr>
      <a:lvl1pPr algn="l" fontAlgn="base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1pPr>
      <a:lvl2pPr algn="l" fontAlgn="base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2pPr>
      <a:lvl3pPr algn="l" fontAlgn="base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3pPr>
      <a:lvl4pPr algn="l" fontAlgn="base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4pPr>
      <a:lvl5pPr algn="l" fontAlgn="base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5pPr>
      <a:lvl6pPr marL="0" algn="l" fontAlgn="base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6pPr>
      <a:lvl7pPr marL="457189" algn="l" fontAlgn="base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7pPr>
      <a:lvl8pPr marL="914377" algn="l" fontAlgn="base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8pPr>
      <a:lvl9pPr marL="1371566" algn="l" fontAlgn="base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9pPr>
    </p:titleStyle>
    <p:bodyStyle>
      <a:defPPr>
        <a:defRPr>
          <a:latin typeface="+mn-lt"/>
          <a:ea typeface="+mn-ea"/>
          <a:cs typeface="+mn-cs"/>
        </a:defRPr>
      </a:defPPr>
      <a:lvl1pPr marL="342891" indent="-342891" algn="l" fontAlgn="base">
        <a:spcBef>
          <a:spcPct val="20000"/>
        </a:spcBef>
        <a:spcAft>
          <a:spcPct val="0"/>
        </a:spcAft>
        <a:buChar char="•"/>
        <a:defRPr sz="28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1pPr>
      <a:lvl2pPr marL="742932" indent="-285744" algn="l" fontAlgn="base">
        <a:spcBef>
          <a:spcPct val="20000"/>
        </a:spcBef>
        <a:spcAft>
          <a:spcPct val="0"/>
        </a:spcAft>
        <a:buChar char="–"/>
        <a:defRPr sz="24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2pPr>
      <a:lvl3pPr marL="1142971" indent="-228594" algn="l" fontAlgn="base">
        <a:spcBef>
          <a:spcPct val="20000"/>
        </a:spcBef>
        <a:spcAft>
          <a:spcPct val="0"/>
        </a:spcAft>
        <a:buChar char="•"/>
        <a:defRPr sz="20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3pPr>
      <a:lvl4pPr marL="1600160" indent="-228594" algn="l" fontAlgn="base">
        <a:spcBef>
          <a:spcPct val="20000"/>
        </a:spcBef>
        <a:spcAft>
          <a:spcPct val="0"/>
        </a:spcAft>
        <a:buChar char="–"/>
        <a:defRPr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4pPr>
      <a:lvl5pPr marL="2057349" indent="-228594" algn="l" fontAlgn="base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5pPr>
      <a:lvl6pPr marL="2057349" indent="-228594" algn="l" fontAlgn="base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6pPr>
      <a:lvl7pPr marL="2514537" indent="-228594" algn="l" fontAlgn="base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7pPr>
      <a:lvl8pPr marL="2971726" indent="-228594" algn="l" fontAlgn="base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8pPr>
      <a:lvl9pPr marL="3428914" indent="-228594" algn="l" fontAlgn="base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 smtClean="0"/>
              <a:t>Who Am I?</a:t>
            </a:r>
            <a:r>
              <a:rPr lang="en-US" altLang="x-none" smtClean="0"/>
              <a:t/>
            </a:r>
            <a:br>
              <a:rPr lang="en-US" altLang="x-none" smtClean="0"/>
            </a:br>
            <a:r>
              <a:rPr lang="en-US" altLang="x-none" smtClean="0"/>
              <a:t>A Journey into Journaling</a:t>
            </a:r>
            <a:endParaRPr lang="x-none" altLang="x-none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x-none" altLang="x-none" smtClean="0"/>
              <a:t>G</a:t>
            </a:r>
            <a:r>
              <a:rPr lang="en-US" altLang="x-none" smtClean="0"/>
              <a:t>rowing Pains Series</a:t>
            </a:r>
            <a:endParaRPr lang="en-US" altLang="x-non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Exactly Is Journaling?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 conversation with yourself</a:t>
            </a:r>
          </a:p>
          <a:p>
            <a:r>
              <a:rPr lang="en-US" smtClean="0"/>
              <a:t>Time to think about the day</a:t>
            </a:r>
          </a:p>
          <a:p>
            <a:r>
              <a:rPr lang="en-US" smtClean="0"/>
              <a:t>A way to process stressful events</a:t>
            </a:r>
          </a:p>
          <a:p>
            <a:r>
              <a:rPr lang="en-US" smtClean="0"/>
              <a:t>Get things off your mind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Set Yourself Up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Choose your special book</a:t>
            </a:r>
          </a:p>
          <a:p>
            <a:r>
              <a:rPr lang="en-US" smtClean="0"/>
              <a:t>Choose a special time</a:t>
            </a:r>
          </a:p>
          <a:p>
            <a:r>
              <a:rPr lang="en-US" smtClean="0"/>
              <a:t>Choose a special place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to Write About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Ask yourself questions</a:t>
            </a:r>
          </a:p>
          <a:p>
            <a:pPr lvl="1"/>
            <a:r>
              <a:rPr lang="en-US" smtClean="0"/>
              <a:t>How am I feeling right now?</a:t>
            </a:r>
          </a:p>
          <a:p>
            <a:pPr lvl="1"/>
            <a:r>
              <a:rPr lang="en-US" smtClean="0"/>
              <a:t>What happened to me today?</a:t>
            </a:r>
          </a:p>
          <a:p>
            <a:pPr lvl="1"/>
            <a:r>
              <a:rPr lang="en-US" smtClean="0"/>
              <a:t>Who are my best friends and why?</a:t>
            </a:r>
          </a:p>
          <a:p>
            <a:r>
              <a:rPr lang="en-US" smtClean="0"/>
              <a:t>Letters</a:t>
            </a:r>
          </a:p>
          <a:p>
            <a:r>
              <a:rPr lang="en-US" smtClean="0"/>
              <a:t>Short stories and poems</a:t>
            </a:r>
          </a:p>
          <a:p>
            <a:r>
              <a:rPr lang="en-US" smtClean="0"/>
              <a:t>Likes and dislikes</a:t>
            </a:r>
          </a:p>
          <a:p>
            <a:r>
              <a:rPr lang="en-US" smtClean="0"/>
              <a:t>Dreams</a:t>
            </a:r>
          </a:p>
          <a:p>
            <a:endParaRPr lang="en-US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Things That Are Important to Me</a:t>
            </a:r>
            <a:endParaRPr lang="en-US" dirty="0"/>
          </a:p>
        </p:txBody>
      </p:sp>
      <p:sp>
        <p:nvSpPr>
          <p:cNvPr id="3" name="5-Point Star 2"/>
          <p:cNvSpPr/>
          <p:nvPr/>
        </p:nvSpPr>
        <p:spPr>
          <a:xfrm>
            <a:off x="4724400" y="2057400"/>
            <a:ext cx="2819400" cy="2743200"/>
          </a:xfrm>
          <a:prstGeom prst="star5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ME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7576279" y="3124200"/>
            <a:ext cx="7620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 flipH="1">
            <a:off x="3948659" y="3124200"/>
            <a:ext cx="7620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Up Arrow 5"/>
          <p:cNvSpPr/>
          <p:nvPr/>
        </p:nvSpPr>
        <p:spPr>
          <a:xfrm>
            <a:off x="1752600" y="2743200"/>
            <a:ext cx="2057400" cy="1600200"/>
          </a:xfrm>
          <a:prstGeom prst="up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Job</a:t>
            </a:r>
            <a:endParaRPr lang="en-US" dirty="0"/>
          </a:p>
        </p:txBody>
      </p:sp>
      <p:sp>
        <p:nvSpPr>
          <p:cNvPr id="7" name="Heart 6"/>
          <p:cNvSpPr/>
          <p:nvPr/>
        </p:nvSpPr>
        <p:spPr>
          <a:xfrm>
            <a:off x="8610600" y="2743200"/>
            <a:ext cx="1600200" cy="1600200"/>
          </a:xfrm>
          <a:prstGeom prst="hear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Heart 7"/>
          <p:cNvSpPr/>
          <p:nvPr/>
        </p:nvSpPr>
        <p:spPr>
          <a:xfrm>
            <a:off x="8915400" y="3124200"/>
            <a:ext cx="1447800" cy="1371600"/>
          </a:xfrm>
          <a:prstGeom prst="hear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Family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Are There Rules?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Be honest</a:t>
            </a:r>
          </a:p>
          <a:p>
            <a:r>
              <a:rPr lang="en-US" smtClean="0"/>
              <a:t>Leave room to make changes</a:t>
            </a:r>
          </a:p>
          <a:p>
            <a:r>
              <a:rPr lang="en-US" smtClean="0"/>
              <a:t>Keep it private if you want</a:t>
            </a:r>
          </a:p>
          <a:p>
            <a:r>
              <a:rPr lang="en-US" smtClean="0"/>
              <a:t>Date your entries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Famous Examples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Walden</a:t>
            </a:r>
            <a:r>
              <a:rPr lang="en-US" dirty="0" smtClean="0"/>
              <a:t> by Henry David Thoreau</a:t>
            </a:r>
          </a:p>
          <a:p>
            <a:r>
              <a:rPr lang="en-US" i="1" dirty="0" smtClean="0"/>
              <a:t>Diary of Samuel Pepys</a:t>
            </a:r>
            <a:endParaRPr lang="en-US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riting close-up design template">
  <a:themeElements>
    <a:clrScheme name="WritingDesignTemplate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>
    <a:extraClrScheme>
      <a:clrScheme name="WritingDesign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4B8244152D6854C98412FF9FD386EE7" ma:contentTypeVersion="1" ma:contentTypeDescription="Create a new document." ma:contentTypeScope="" ma:versionID="7add385eb09acb74787c942b46821d30">
  <xsd:schema xmlns:xsd="http://www.w3.org/2001/XMLSchema" xmlns:xs="http://www.w3.org/2001/XMLSchema" xmlns:p="http://schemas.microsoft.com/office/2006/metadata/properties" xmlns:ns2="b4863681-c067-4c62-bc75-95bf3ac03d16" targetNamespace="http://schemas.microsoft.com/office/2006/metadata/properties" ma:root="true" ma:fieldsID="88a5876d5b55fdc60016a1dd89e48204" ns2:_="">
    <xsd:import namespace="b4863681-c067-4c62-bc75-95bf3ac03d16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863681-c067-4c62-bc75-95bf3ac03d16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Creation"/>
              <xsd:enumeration value="TR1"/>
              <xsd:enumeration value="CE1"/>
              <xsd:enumeration value="AU Doc Review"/>
              <xsd:enumeration value="CE2/Doc Prep"/>
              <xsd:enumeration value="Layout1"/>
              <xsd:enumeration value="AU INDD/PDF Review"/>
              <xsd:enumeration value="Proof1"/>
              <xsd:enumeration value="Indexing"/>
              <xsd:enumeration value="Layout2"/>
              <xsd:enumeration value="Proof2"/>
              <xsd:enumeration value="Page Turning"/>
              <xsd:enumeration value="Page-turning crx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Stage xmlns="b4863681-c067-4c62-bc75-95bf3ac03d16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F125E83-3A12-4205-9059-A2E303FFBB7D}"/>
</file>

<file path=customXml/itemProps2.xml><?xml version="1.0" encoding="utf-8"?>
<ds:datastoreItem xmlns:ds="http://schemas.openxmlformats.org/officeDocument/2006/customXml" ds:itemID="{CBDFAACF-68DD-48DC-970B-E3ABB42405DF}"/>
</file>

<file path=customXml/itemProps3.xml><?xml version="1.0" encoding="utf-8"?>
<ds:datastoreItem xmlns:ds="http://schemas.openxmlformats.org/officeDocument/2006/customXml" ds:itemID="{1AAA670D-C7AA-43DC-94F6-3D25E625B19B}"/>
</file>

<file path=docProps/app.xml><?xml version="1.0" encoding="utf-8"?>
<Properties xmlns="http://schemas.openxmlformats.org/officeDocument/2006/extended-properties" xmlns:vt="http://schemas.openxmlformats.org/officeDocument/2006/docPropsVTypes">
  <Template>Writing close-up design template</Template>
  <TotalTime>299</TotalTime>
  <Words>127</Words>
  <Application>Microsoft Office PowerPoint</Application>
  <PresentationFormat>Widescreen</PresentationFormat>
  <Paragraphs>33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Writing close-up design template</vt:lpstr>
      <vt:lpstr>Who Am I? A Journey into Journaling</vt:lpstr>
      <vt:lpstr>What Exactly Is Journaling?</vt:lpstr>
      <vt:lpstr>Set Yourself Up</vt:lpstr>
      <vt:lpstr>What to Write About</vt:lpstr>
      <vt:lpstr>Things That Are Important to Me</vt:lpstr>
      <vt:lpstr>Are There Rules?</vt:lpstr>
      <vt:lpstr>Famous Examples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2006-04-21T18:49:50Z</dcterms:created>
  <dcterms:modified xsi:type="dcterms:W3CDTF">2013-09-09T22:48:04Z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TC011594371033</vt:lpwstr>
  </property>
  <property fmtid="{D5CDD505-2E9C-101B-9397-08002B2CF9AE}" pid="3" name="ContentTypeId">
    <vt:lpwstr>0x01010074B8244152D6854C98412FF9FD386EE7</vt:lpwstr>
  </property>
</Properties>
</file>