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8" y="15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937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>
      <p:transition spd="slow" advClick="0" advTm="4000">
        <p:fade/>
        <p:sndAc>
          <p:stSnd>
            <p:snd r:embed="rId1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6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smtClean="0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smtClean="0"/>
              <a:t>Board of </a:t>
            </a:r>
            <a:r>
              <a:rPr lang="en-US" altLang="x-none" dirty="0" err="1" smtClean="0"/>
              <a:t>DIrectors</a:t>
            </a:r>
            <a:endParaRPr lang="en-US" dirty="0" smtClean="0"/>
          </a:p>
          <a:p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919083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Strategic undertakings</a:t>
            </a:r>
            <a:endParaRPr lang="en-US" smtClean="0"/>
          </a:p>
          <a:p>
            <a:r>
              <a:rPr lang="en-US" altLang="x-none" smtClean="0"/>
              <a:t>Financial goals</a:t>
            </a:r>
          </a:p>
          <a:p>
            <a:r>
              <a:rPr lang="en-US" altLang="x-none" smtClean="0"/>
              <a:t>Other key efforts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40646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>
      <p:transition spd="slow" advClick="0" advTm="4000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Summary of key successes/challenges</a:t>
            </a:r>
            <a:endParaRPr lang="en-US" smtClean="0"/>
          </a:p>
          <a:p>
            <a:r>
              <a:rPr lang="en-US" altLang="x-none" smtClean="0"/>
              <a:t>Reiteration of key goals</a:t>
            </a:r>
          </a:p>
          <a:p>
            <a:r>
              <a:rPr lang="en-US" altLang="x-none" smtClean="0"/>
              <a:t>Thanks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46680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>
      <p:transition spd="slow" advClick="0" advTm="4000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Review of key objectives</a:t>
            </a:r>
            <a:endParaRPr lang="en-US" smtClean="0"/>
          </a:p>
          <a:p>
            <a:r>
              <a:rPr lang="en-US" altLang="x-none" smtClean="0"/>
              <a:t>How did we do?</a:t>
            </a:r>
          </a:p>
          <a:p>
            <a:r>
              <a:rPr lang="en-US" altLang="x-none" smtClean="0"/>
              <a:t>Organizational overview</a:t>
            </a:r>
          </a:p>
          <a:p>
            <a:r>
              <a:rPr lang="en-US" altLang="x-none" smtClean="0"/>
              <a:t>Top issues facing the company</a:t>
            </a:r>
          </a:p>
          <a:p>
            <a:r>
              <a:rPr lang="en-US" altLang="x-none" smtClean="0"/>
              <a:t>Review of our progress</a:t>
            </a:r>
          </a:p>
          <a:p>
            <a:r>
              <a:rPr lang="en-US" altLang="x-none" smtClean="0"/>
              <a:t>Key spending areas</a:t>
            </a:r>
          </a:p>
          <a:p>
            <a:r>
              <a:rPr lang="en-US" altLang="x-none" smtClean="0"/>
              <a:t>Head count</a:t>
            </a:r>
          </a:p>
          <a:p>
            <a:r>
              <a:rPr lang="en-US" altLang="x-none" smtClean="0"/>
              <a:t>Goals for the coming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688071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>
      <p:transition spd="slow" advClick="0" advTm="4000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What makes our company unique</a:t>
            </a:r>
            <a:endParaRPr lang="en-US" smtClean="0"/>
          </a:p>
          <a:p>
            <a:r>
              <a:rPr lang="en-US" altLang="x-none" smtClean="0"/>
              <a:t>What makes our company successful</a:t>
            </a:r>
          </a:p>
          <a:p>
            <a:r>
              <a:rPr lang="en-US" altLang="x-none" smtClean="0"/>
              <a:t>Our shared vision</a:t>
            </a:r>
          </a:p>
          <a:p>
            <a:r>
              <a:rPr lang="en-US" altLang="x-none" smtClean="0"/>
              <a:t>Key undertakings of the past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110696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>
      <p:transition spd="slow" advClick="0" advTm="4000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Department heads will give an overview of their performance against their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435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>
      <p:transition spd="slow" advClick="0" advTm="4000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Review of changes</a:t>
            </a:r>
          </a:p>
          <a:p>
            <a:r>
              <a:rPr lang="en-US" altLang="x-none" smtClean="0"/>
              <a:t>Introduction of new managers</a:t>
            </a:r>
            <a:endParaRPr lang="en-US" smtClean="0"/>
          </a:p>
          <a:p>
            <a:r>
              <a:rPr lang="en-US" altLang="x-none" smtClean="0"/>
              <a:t>Changes still to come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158860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External industry pressures</a:t>
            </a:r>
          </a:p>
          <a:p>
            <a:r>
              <a:rPr lang="en-US" altLang="x-none" smtClean="0"/>
              <a:t>External customer issues</a:t>
            </a:r>
          </a:p>
          <a:p>
            <a:r>
              <a:rPr lang="en-US" altLang="x-none" smtClean="0"/>
              <a:t>High profile internal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796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>
      <p:transition spd="slow" advClick="0" advTm="4000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Review of Our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Financial</a:t>
            </a:r>
            <a:endParaRPr lang="en-US" smtClean="0"/>
          </a:p>
          <a:p>
            <a:r>
              <a:rPr lang="en-US" altLang="x-none" smtClean="0"/>
              <a:t>Competitive</a:t>
            </a:r>
          </a:p>
          <a:p>
            <a:r>
              <a:rPr lang="en-US" altLang="x-none" smtClean="0"/>
              <a:t>Customer retention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846480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>
      <p:transition spd="slow" advClick="0" advTm="4000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R&amp;D</a:t>
            </a:r>
            <a:endParaRPr lang="en-US" smtClean="0"/>
          </a:p>
          <a:p>
            <a:r>
              <a:rPr lang="en-US" altLang="x-none" smtClean="0"/>
              <a:t>Sales and marketing</a:t>
            </a:r>
          </a:p>
          <a:p>
            <a:r>
              <a:rPr lang="en-US" altLang="x-none" smtClean="0"/>
              <a:t>General and administration</a:t>
            </a:r>
          </a:p>
          <a:p>
            <a:r>
              <a:rPr lang="en-US" altLang="x-none" smtClean="0"/>
              <a:t>Areas of improvement</a:t>
            </a:r>
          </a:p>
          <a:p>
            <a:r>
              <a:rPr lang="en-US" altLang="x-none" smtClean="0"/>
              <a:t>Areas needing attention/caution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94960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>
      <p:transition spd="slow" advClick="0" advTm="4000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Goals</a:t>
            </a:r>
            <a:endParaRPr lang="en-US" smtClean="0"/>
          </a:p>
          <a:p>
            <a:r>
              <a:rPr lang="en-US" altLang="x-none" smtClean="0"/>
              <a:t>Results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80884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>
      <p:transition spd="slow" advClick="0" advTm="4000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7FA8A6-F314-4B5F-B95E-0A4182118046}"/>
</file>

<file path=customXml/itemProps2.xml><?xml version="1.0" encoding="utf-8"?>
<ds:datastoreItem xmlns:ds="http://schemas.openxmlformats.org/officeDocument/2006/customXml" ds:itemID="{86E79E26-7A73-4203-A1DD-A7BCC33655B4}"/>
</file>

<file path=customXml/itemProps3.xml><?xml version="1.0" encoding="utf-8"?>
<ds:datastoreItem xmlns:ds="http://schemas.openxmlformats.org/officeDocument/2006/customXml" ds:itemID="{DB1648A5-FE3A-46B8-A2C8-347140B959F3}"/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</TotalTime>
  <Words>154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Wingdings 3</vt:lpstr>
      <vt:lpstr>Slice</vt:lpstr>
      <vt:lpstr>Annual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Meeting</dc:title>
  <dc:creator>Joan Lambert</dc:creator>
  <cp:lastModifiedBy>Joan Lambert</cp:lastModifiedBy>
  <cp:revision>1</cp:revision>
  <dcterms:created xsi:type="dcterms:W3CDTF">2013-08-22T04:40:53Z</dcterms:created>
  <dcterms:modified xsi:type="dcterms:W3CDTF">2013-08-22T04:42:15Z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