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75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58" r:id="rId7"/>
    <p:sldId id="259" r:id="rId8"/>
    <p:sldId id="261" r:id="rId9"/>
    <p:sldId id="262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9454" autoAdjust="0"/>
  </p:normalViewPr>
  <p:slideViewPr>
    <p:cSldViewPr>
      <p:cViewPr varScale="1">
        <p:scale>
          <a:sx n="58" d="100"/>
          <a:sy n="58" d="100"/>
        </p:scale>
        <p:origin x="96" y="5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471977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132868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81720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18372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0447861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632161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6251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216468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243037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71346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491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048550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208331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470540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37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240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947093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863319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0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614357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  <p:sldLayoutId id="2147483887" r:id="rId12"/>
    <p:sldLayoutId id="2147483888" r:id="rId13"/>
    <p:sldLayoutId id="2147483889" r:id="rId14"/>
    <p:sldLayoutId id="2147483890" r:id="rId15"/>
    <p:sldLayoutId id="2147483891" r:id="rId16"/>
    <p:sldLayoutId id="2147483892" r:id="rId17"/>
    <p:sldLayoutId id="2147483893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smtClean="0"/>
              <a:t>Annual 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smtClean="0"/>
              <a:t>Florian Stiller</a:t>
            </a:r>
            <a:endParaRPr lang="en-US" smtClean="0"/>
          </a:p>
          <a:p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Review of key objectives</a:t>
            </a:r>
            <a:endParaRPr lang="en-US" smtClean="0"/>
          </a:p>
          <a:p>
            <a:r>
              <a:rPr lang="en-US" altLang="x-none" smtClean="0"/>
              <a:t>How did we do?</a:t>
            </a:r>
          </a:p>
          <a:p>
            <a:r>
              <a:rPr lang="en-US" altLang="x-none" smtClean="0"/>
              <a:t>Organizational changes</a:t>
            </a:r>
          </a:p>
          <a:p>
            <a:r>
              <a:rPr lang="en-US" altLang="x-none" smtClean="0"/>
              <a:t>Top issues facing the company</a:t>
            </a:r>
          </a:p>
          <a:p>
            <a:r>
              <a:rPr lang="en-US" altLang="x-none" smtClean="0"/>
              <a:t>Review of progress</a:t>
            </a:r>
          </a:p>
          <a:p>
            <a:r>
              <a:rPr lang="en-US" altLang="x-none" smtClean="0"/>
              <a:t>Key spending areas</a:t>
            </a:r>
          </a:p>
          <a:p>
            <a:r>
              <a:rPr lang="en-US" altLang="x-none" smtClean="0"/>
              <a:t>Head count</a:t>
            </a:r>
          </a:p>
          <a:p>
            <a:r>
              <a:rPr lang="en-US" altLang="x-none" smtClean="0"/>
              <a:t>Goals for the coming year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Review of Key 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What makes our company unique</a:t>
            </a:r>
            <a:endParaRPr lang="en-US" smtClean="0"/>
          </a:p>
          <a:p>
            <a:r>
              <a:rPr lang="en-US" altLang="x-none" smtClean="0"/>
              <a:t>What makes our company successful</a:t>
            </a:r>
          </a:p>
          <a:p>
            <a:r>
              <a:rPr lang="en-US" altLang="x-none" smtClean="0"/>
              <a:t>Our shared vision</a:t>
            </a:r>
          </a:p>
          <a:p>
            <a:r>
              <a:rPr lang="en-US" altLang="x-none" smtClean="0"/>
              <a:t>Key undertakings of the past year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How Did We Do?</a:t>
            </a:r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Department heads will give an overview of their performance against their objectives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Top Issues Facing 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External industry pressures</a:t>
            </a:r>
          </a:p>
          <a:p>
            <a:r>
              <a:rPr lang="en-US" altLang="x-none" smtClean="0"/>
              <a:t>External customer issues</a:t>
            </a:r>
          </a:p>
          <a:p>
            <a:r>
              <a:rPr lang="en-US" altLang="x-none" smtClean="0"/>
              <a:t>High profile internal issues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Review of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Financial</a:t>
            </a:r>
            <a:endParaRPr lang="en-US" smtClean="0"/>
          </a:p>
          <a:p>
            <a:r>
              <a:rPr lang="en-US" altLang="x-none" smtClean="0"/>
              <a:t>Competitive</a:t>
            </a:r>
          </a:p>
          <a:p>
            <a:r>
              <a:rPr lang="en-US" altLang="x-none" smtClean="0"/>
              <a:t>Customer retention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R&amp;D</a:t>
            </a:r>
          </a:p>
          <a:p>
            <a:r>
              <a:rPr lang="en-US" smtClean="0"/>
              <a:t>Equipment replacement</a:t>
            </a:r>
          </a:p>
          <a:p>
            <a:r>
              <a:rPr lang="en-US" altLang="x-none" smtClean="0"/>
              <a:t>Sales and marketing</a:t>
            </a:r>
          </a:p>
          <a:p>
            <a:r>
              <a:rPr lang="en-US" altLang="x-none" smtClean="0"/>
              <a:t>General and administration</a:t>
            </a:r>
          </a:p>
          <a:p>
            <a:r>
              <a:rPr lang="en-US" altLang="x-none" smtClean="0"/>
              <a:t>Areas of improvement</a:t>
            </a:r>
          </a:p>
          <a:p>
            <a:r>
              <a:rPr lang="en-US" altLang="x-none" smtClean="0"/>
              <a:t>Areas needing attention/caution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Goals</a:t>
            </a:r>
            <a:endParaRPr lang="en-US" smtClean="0"/>
          </a:p>
          <a:p>
            <a:r>
              <a:rPr lang="en-US" altLang="x-none" smtClean="0"/>
              <a:t>Results</a:t>
            </a:r>
            <a:endParaRPr lang="en-US" altLang="x-non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b4863681-c067-4c62-bc75-95bf3ac03d1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DE02A32-6BD3-435E-9518-0E8179038CC0}"/>
</file>

<file path=customXml/itemProps2.xml><?xml version="1.0" encoding="utf-8"?>
<ds:datastoreItem xmlns:ds="http://schemas.openxmlformats.org/officeDocument/2006/customXml" ds:itemID="{9F92A0A4-6E72-4ED2-BAE7-0254AF7C1FA9}"/>
</file>

<file path=customXml/itemProps3.xml><?xml version="1.0" encoding="utf-8"?>
<ds:datastoreItem xmlns:ds="http://schemas.openxmlformats.org/officeDocument/2006/customXml" ds:itemID="{2F217B4F-38EA-4FD7-8AFB-8AFA5490E2B3}"/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889</TotalTime>
  <Words>118</Words>
  <Application>Microsoft Office PowerPoint</Application>
  <PresentationFormat>Widescreen</PresentationFormat>
  <Paragraphs>36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Wingdings 3</vt:lpstr>
      <vt:lpstr>Ion Boardroom</vt:lpstr>
      <vt:lpstr>Annual Meeting</vt:lpstr>
      <vt:lpstr>Agenda</vt:lpstr>
      <vt:lpstr>Review of Key Objectives</vt:lpstr>
      <vt:lpstr>How Did We Do?</vt:lpstr>
      <vt:lpstr>Top Issues Facing the Company</vt:lpstr>
      <vt:lpstr>Review of Progress</vt:lpstr>
      <vt:lpstr>Key Spending Areas</vt:lpstr>
      <vt:lpstr>Head Count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1601-01-01T00:00:00Z</cp:lastPrinted>
  <dcterms:created xsi:type="dcterms:W3CDTF">2006-04-24T23:46:38Z</dcterms:created>
  <dcterms:modified xsi:type="dcterms:W3CDTF">2013-09-13T02:56:46Z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0x01010074B8244152D6854C98412FF9FD386EE7</vt:lpwstr>
  </property>
</Properties>
</file>