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Default Extension="wdp" ContentType="image/vnd.ms-photo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720" r:id="rId4"/>
  </p:sldMasterIdLst>
  <p:notesMasterIdLst>
    <p:notesMasterId r:id="rId9"/>
  </p:notesMasterIdLst>
  <p:handoutMasterIdLst>
    <p:handoutMasterId r:id="rId10"/>
  </p:handoutMasterIdLst>
  <p:sldIdLst>
    <p:sldId id="269" r:id="rId5"/>
    <p:sldId id="281" r:id="rId6"/>
    <p:sldId id="282" r:id="rId7"/>
    <p:sldId id="279" r:id="rId8"/>
  </p:sldIdLst>
  <p:sldSz cx="12188825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4" pos="383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59" autoAdjust="0"/>
    <p:restoredTop sz="94660"/>
  </p:normalViewPr>
  <p:slideViewPr>
    <p:cSldViewPr>
      <p:cViewPr varScale="1">
        <p:scale>
          <a:sx n="41" d="100"/>
          <a:sy n="41" d="100"/>
        </p:scale>
        <p:origin x="84" y="162"/>
      </p:cViewPr>
      <p:guideLst>
        <p:guide orient="horz" pos="2160"/>
        <p:guide pos="3839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howGuides="1">
      <p:cViewPr varScale="1">
        <p:scale>
          <a:sx n="63" d="100"/>
          <a:sy n="63" d="100"/>
        </p:scale>
        <p:origin x="1986" y="108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0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DCA0844-C266-46EC-A036-E1634F64C44A}" type="datetimeFigureOut">
              <a:rPr lang="en-US"/>
              <a:t>9/10/2013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B088AA-226D-4237-A99F-5C4B97F43BA8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56313619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8C08BCD-7B2F-4BCE-87AF-5D67EFFE4D17}" type="datetimeFigureOut">
              <a:rPr lang="en-US"/>
              <a:t>9/10/2013</a:t>
            </a:fld>
            <a:endParaRPr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/>
              <a:t>Click to edit Master text styles</a:t>
            </a:r>
          </a:p>
          <a:p>
            <a:pPr lvl="1"/>
            <a:r>
              <a:rPr/>
              <a:t>Second level</a:t>
            </a:r>
          </a:p>
          <a:p>
            <a:pPr lvl="2"/>
            <a:r>
              <a:rPr/>
              <a:t>Third level</a:t>
            </a:r>
          </a:p>
          <a:p>
            <a:pPr lvl="3"/>
            <a:r>
              <a:rPr/>
              <a:t>Fourth level</a:t>
            </a:r>
          </a:p>
          <a:p>
            <a:pPr lvl="4"/>
            <a:r>
              <a:rPr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B6A1353-EEA5-436B-AB14-1D84B195E669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8206754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2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2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2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2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2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" y="0"/>
            <a:ext cx="12188823" cy="6172200"/>
          </a:xfrm>
          <a:prstGeom prst="rect">
            <a:avLst/>
          </a:prstGeom>
          <a:solidFill>
            <a:schemeClr val="accent1">
              <a:alpha val="50196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/>
          </a:p>
        </p:txBody>
      </p:sp>
      <p:sp>
        <p:nvSpPr>
          <p:cNvPr id="8" name="Round Single Corner Rectangle 7"/>
          <p:cNvSpPr/>
          <p:nvPr/>
        </p:nvSpPr>
        <p:spPr bwMode="ltGray">
          <a:xfrm rot="10800000" flipH="1" flipV="1">
            <a:off x="6926759" y="228598"/>
            <a:ext cx="5035054" cy="5715002"/>
          </a:xfrm>
          <a:prstGeom prst="round1Rect">
            <a:avLst>
              <a:gd name="adj" fmla="val 5897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/>
          </a:p>
        </p:txBody>
      </p:sp>
      <p:sp>
        <p:nvSpPr>
          <p:cNvPr id="9" name="Rectangle 8"/>
          <p:cNvSpPr/>
          <p:nvPr/>
        </p:nvSpPr>
        <p:spPr>
          <a:xfrm>
            <a:off x="0" y="3"/>
            <a:ext cx="6926756" cy="6172197"/>
          </a:xfrm>
          <a:prstGeom prst="rect">
            <a:avLst/>
          </a:prstGeom>
          <a:solidFill>
            <a:schemeClr val="accent1">
              <a:lumMod val="75000"/>
              <a:alpha val="32157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sp>
        <p:nvSpPr>
          <p:cNvPr id="10" name="Rectangle 9"/>
          <p:cNvSpPr/>
          <p:nvPr/>
        </p:nvSpPr>
        <p:spPr>
          <a:xfrm>
            <a:off x="0" y="6172200"/>
            <a:ext cx="12188952" cy="685800"/>
          </a:xfrm>
          <a:prstGeom prst="rect">
            <a:avLst/>
          </a:prstGeom>
          <a:solidFill>
            <a:schemeClr val="accent1">
              <a:lumMod val="20000"/>
              <a:lumOff val="80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8013" y="1703718"/>
            <a:ext cx="5791200" cy="3733800"/>
          </a:xfrm>
        </p:spPr>
        <p:txBody>
          <a:bodyPr>
            <a:normAutofit/>
          </a:bodyPr>
          <a:lstStyle>
            <a:lvl1pPr>
              <a:lnSpc>
                <a:spcPct val="80000"/>
              </a:lnSpc>
              <a:defRPr sz="6000">
                <a:solidFill>
                  <a:schemeClr val="bg1"/>
                </a:solidFill>
                <a:effectLst>
                  <a:outerShdw blurRad="88900" algn="ctr" rotWithShape="0">
                    <a:prstClr val="black">
                      <a:alpha val="35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085014" y="3429000"/>
            <a:ext cx="4572000" cy="1905000"/>
          </a:xfrm>
        </p:spPr>
        <p:txBody>
          <a:bodyPr anchor="b"/>
          <a:lstStyle>
            <a:lvl1pPr marL="0" indent="0" algn="l"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/>
              <a:pPr/>
              <a:t>9/10/2013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/>
          <p:nvPr/>
        </p:nvSpPr>
        <p:spPr>
          <a:xfrm>
            <a:off x="0" y="0"/>
            <a:ext cx="12188952" cy="6172200"/>
          </a:xfrm>
          <a:prstGeom prst="rect">
            <a:avLst/>
          </a:prstGeom>
          <a:solidFill>
            <a:schemeClr val="accent1">
              <a:alpha val="50196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/>
          </a:p>
        </p:txBody>
      </p:sp>
      <p:sp>
        <p:nvSpPr>
          <p:cNvPr id="18" name="Rectangle 17"/>
          <p:cNvSpPr/>
          <p:nvPr/>
        </p:nvSpPr>
        <p:spPr>
          <a:xfrm>
            <a:off x="7466013" y="3"/>
            <a:ext cx="4722812" cy="6172197"/>
          </a:xfrm>
          <a:prstGeom prst="rect">
            <a:avLst/>
          </a:prstGeom>
          <a:solidFill>
            <a:schemeClr val="accent1">
              <a:lumMod val="75000"/>
              <a:alpha val="32157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83151" y="234351"/>
            <a:ext cx="3773863" cy="464245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defRPr sz="4400">
                <a:solidFill>
                  <a:schemeClr val="bg1"/>
                </a:solidFill>
                <a:effectLst>
                  <a:outerShdw blurRad="88900" algn="ctr" rotWithShape="0">
                    <a:prstClr val="black">
                      <a:alpha val="35000"/>
                    </a:prstClr>
                  </a:outerShdw>
                </a:effectLst>
              </a:defRPr>
            </a:lvl1pPr>
          </a:lstStyle>
          <a:p>
            <a:pPr lvl="0">
              <a:lnSpc>
                <a:spcPct val="80000"/>
              </a:lnSpc>
            </a:pPr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872936" y="5029200"/>
            <a:ext cx="3782586" cy="914400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000"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Rectangle 19"/>
          <p:cNvSpPr/>
          <p:nvPr/>
        </p:nvSpPr>
        <p:spPr>
          <a:xfrm>
            <a:off x="0" y="6172200"/>
            <a:ext cx="12188952" cy="6858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9F4917-CE56-4645-8050-1555FA0B180B}" type="datetimeFigureOut">
              <a:rPr lang="en-US"/>
              <a:pPr/>
              <a:t>9/10/2013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524DA2-3CE4-45BB-9F6F-628A0CFBDBF9}" type="slidenum">
              <a:rPr/>
              <a:pPr/>
              <a:t>‹#›</a:t>
            </a:fld>
            <a:endParaRPr/>
          </a:p>
        </p:txBody>
      </p:sp>
      <p:sp>
        <p:nvSpPr>
          <p:cNvPr id="21" name="Round Single Corner Rectangle 20"/>
          <p:cNvSpPr/>
          <p:nvPr/>
        </p:nvSpPr>
        <p:spPr bwMode="ltGray">
          <a:xfrm rot="10800000" flipV="1">
            <a:off x="227013" y="234351"/>
            <a:ext cx="7238999" cy="5709249"/>
          </a:xfrm>
          <a:prstGeom prst="round1Rect">
            <a:avLst>
              <a:gd name="adj" fmla="val 5812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flipH="1">
            <a:off x="457198" y="465283"/>
            <a:ext cx="6780215" cy="5249717"/>
          </a:xfrm>
          <a:prstGeom prst="round1Rect">
            <a:avLst>
              <a:gd name="adj" fmla="val 4287"/>
            </a:avLst>
          </a:prstGeom>
          <a:solidFill>
            <a:schemeClr val="bg2"/>
          </a:solidFill>
        </p:spPr>
        <p:txBody>
          <a:bodyPr tIns="914400"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35215850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  <a:lvl6pPr marL="1371600">
              <a:defRPr/>
            </a:lvl6pPr>
            <a:lvl7pPr marL="1600200">
              <a:defRPr/>
            </a:lvl7pPr>
            <a:lvl8pPr marL="1828800">
              <a:defRPr baseline="0"/>
            </a:lvl8pPr>
            <a:lvl9pPr marL="2057400">
              <a:defRPr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/>
              <a:pPr/>
              <a:t>9/10/2013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3813" y="582613"/>
            <a:ext cx="8183562" cy="558958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/>
              <a:pPr/>
              <a:t>9/10/2013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/>
              <a:pPr/>
              <a:t>‹#›</a:t>
            </a:fld>
            <a:endParaRPr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705974" y="582613"/>
            <a:ext cx="1951037" cy="558958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 baseline="0"/>
            </a:lvl7pPr>
            <a:lvl8pPr>
              <a:defRPr baseline="0"/>
            </a:lvl8pPr>
            <a:lvl9pPr>
              <a:defRPr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/>
              <a:pPr/>
              <a:t>9/10/2013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12188952" cy="6172200"/>
          </a:xfrm>
          <a:prstGeom prst="rect">
            <a:avLst/>
          </a:prstGeom>
          <a:solidFill>
            <a:schemeClr val="accent1">
              <a:alpha val="50196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/>
          </a:p>
        </p:txBody>
      </p:sp>
      <p:sp>
        <p:nvSpPr>
          <p:cNvPr id="12" name="Rectangle 11"/>
          <p:cNvSpPr/>
          <p:nvPr/>
        </p:nvSpPr>
        <p:spPr>
          <a:xfrm>
            <a:off x="0" y="3"/>
            <a:ext cx="5180012" cy="6172197"/>
          </a:xfrm>
          <a:prstGeom prst="rect">
            <a:avLst/>
          </a:prstGeom>
          <a:solidFill>
            <a:schemeClr val="accent1">
              <a:lumMod val="75000"/>
              <a:alpha val="32157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sp>
        <p:nvSpPr>
          <p:cNvPr id="13" name="Rectangle 12"/>
          <p:cNvSpPr/>
          <p:nvPr/>
        </p:nvSpPr>
        <p:spPr>
          <a:xfrm>
            <a:off x="0" y="6172200"/>
            <a:ext cx="12188952" cy="6858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8013" y="914400"/>
            <a:ext cx="4190999" cy="3886200"/>
          </a:xfrm>
        </p:spPr>
        <p:txBody>
          <a:bodyPr>
            <a:normAutofit/>
          </a:bodyPr>
          <a:lstStyle>
            <a:lvl1pPr>
              <a:lnSpc>
                <a:spcPct val="80000"/>
              </a:lnSpc>
              <a:defRPr sz="6000">
                <a:solidFill>
                  <a:schemeClr val="bg1"/>
                </a:solidFill>
                <a:effectLst>
                  <a:outerShdw blurRad="88900" algn="ctr" rotWithShape="0">
                    <a:prstClr val="black">
                      <a:alpha val="35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97799" y="4953000"/>
            <a:ext cx="4201213" cy="990599"/>
          </a:xfrm>
        </p:spPr>
        <p:txBody>
          <a:bodyPr anchor="t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/>
              <a:pPr/>
              <a:t>9/10/2013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/>
              <a:pPr/>
              <a:t>‹#›</a:t>
            </a:fld>
            <a:endParaRPr/>
          </a:p>
        </p:txBody>
      </p:sp>
      <p:sp>
        <p:nvSpPr>
          <p:cNvPr id="14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5180013" y="228600"/>
            <a:ext cx="6781800" cy="5715000"/>
          </a:xfrm>
          <a:prstGeom prst="round1Rect">
            <a:avLst>
              <a:gd name="adj" fmla="val 5636"/>
            </a:avLst>
          </a:prstGeom>
          <a:solidFill>
            <a:schemeClr val="bg2"/>
          </a:solidFill>
        </p:spPr>
        <p:txBody>
          <a:bodyPr tIns="914400"/>
          <a:lstStyle>
            <a:lvl1pPr marL="0" indent="0" algn="ctr"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41871306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2876"/>
            <a:ext cx="12188952" cy="6477000"/>
          </a:xfrm>
          <a:prstGeom prst="rect">
            <a:avLst/>
          </a:prstGeom>
          <a:solidFill>
            <a:schemeClr val="accent1">
              <a:alpha val="50196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/>
          </a:p>
        </p:txBody>
      </p:sp>
      <p:sp>
        <p:nvSpPr>
          <p:cNvPr id="9" name="Rectangle 8"/>
          <p:cNvSpPr/>
          <p:nvPr/>
        </p:nvSpPr>
        <p:spPr>
          <a:xfrm>
            <a:off x="7451144" y="0"/>
            <a:ext cx="4737681" cy="6477000"/>
          </a:xfrm>
          <a:prstGeom prst="rect">
            <a:avLst/>
          </a:prstGeom>
          <a:solidFill>
            <a:schemeClr val="accent1">
              <a:lumMod val="75000"/>
              <a:alpha val="32157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sp>
        <p:nvSpPr>
          <p:cNvPr id="10" name="Round Single Corner Rectangle 9"/>
          <p:cNvSpPr/>
          <p:nvPr/>
        </p:nvSpPr>
        <p:spPr bwMode="ltGray">
          <a:xfrm rot="10800000" flipV="1">
            <a:off x="219973" y="234351"/>
            <a:ext cx="7237410" cy="6014049"/>
          </a:xfrm>
          <a:prstGeom prst="round1Rect">
            <a:avLst>
              <a:gd name="adj" fmla="val 5812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/>
          </a:p>
        </p:txBody>
      </p:sp>
      <p:sp>
        <p:nvSpPr>
          <p:cNvPr id="11" name="Rectangle 10"/>
          <p:cNvSpPr/>
          <p:nvPr/>
        </p:nvSpPr>
        <p:spPr>
          <a:xfrm>
            <a:off x="0" y="6477000"/>
            <a:ext cx="12188952" cy="381000"/>
          </a:xfrm>
          <a:prstGeom prst="rect">
            <a:avLst/>
          </a:prstGeom>
          <a:solidFill>
            <a:schemeClr val="accent1">
              <a:lumMod val="20000"/>
              <a:lumOff val="80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3" y="685800"/>
            <a:ext cx="5638801" cy="4191000"/>
          </a:xfrm>
        </p:spPr>
        <p:txBody>
          <a:bodyPr anchor="b">
            <a:noAutofit/>
          </a:bodyPr>
          <a:lstStyle>
            <a:lvl1pPr algn="l">
              <a:defRPr sz="5400" b="0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3813" y="5029200"/>
            <a:ext cx="5638800" cy="914400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buNone/>
              <a:defRPr sz="2000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/>
              <a:pPr/>
              <a:t>9/10/2013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3813" y="1981200"/>
            <a:ext cx="4648201" cy="41910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 marL="1371600">
              <a:defRPr sz="1600"/>
            </a:lvl6pPr>
            <a:lvl7pPr marL="1600200">
              <a:defRPr sz="1600"/>
            </a:lvl7pPr>
            <a:lvl8pPr marL="1828800">
              <a:defRPr sz="1600"/>
            </a:lvl8pPr>
            <a:lvl9pPr marL="2057400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46811" y="1981200"/>
            <a:ext cx="4648203" cy="41910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 marL="1143000">
              <a:defRPr sz="1600"/>
            </a:lvl5pPr>
            <a:lvl6pPr marL="1371600">
              <a:defRPr sz="1600"/>
            </a:lvl6pPr>
            <a:lvl7pPr marL="1600200">
              <a:defRPr sz="1600"/>
            </a:lvl7pPr>
            <a:lvl8pPr marL="1828800">
              <a:defRPr sz="1600"/>
            </a:lvl8pPr>
            <a:lvl9pPr marL="2057400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/>
              <a:pPr/>
              <a:t>9/10/2013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3813" y="1981200"/>
            <a:ext cx="4645152" cy="762000"/>
          </a:xfrm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3813" y="2819400"/>
            <a:ext cx="4645152" cy="3352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 marL="1371600">
              <a:defRPr sz="1600"/>
            </a:lvl6pPr>
            <a:lvl7pPr marL="1600200">
              <a:defRPr sz="1600"/>
            </a:lvl7pPr>
            <a:lvl8pPr marL="1828800">
              <a:defRPr sz="1600" baseline="0"/>
            </a:lvl8pPr>
            <a:lvl9pPr marL="2057400">
              <a:defRPr sz="16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49862" y="1981200"/>
            <a:ext cx="4645152" cy="762000"/>
          </a:xfrm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49862" y="2819400"/>
            <a:ext cx="4645152" cy="3352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 marL="1143000">
              <a:defRPr sz="1600"/>
            </a:lvl5pPr>
            <a:lvl6pPr marL="1371600">
              <a:defRPr sz="1600"/>
            </a:lvl6pPr>
            <a:lvl7pPr marL="1600200">
              <a:defRPr sz="1600"/>
            </a:lvl7pPr>
            <a:lvl8pPr marL="1828800">
              <a:defRPr sz="1600"/>
            </a:lvl8pPr>
            <a:lvl9pPr marL="2057400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/>
              <a:pPr/>
              <a:t>9/10/2013</a:t>
            </a:fld>
            <a:endParaRPr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/>
              <a:pPr/>
              <a:t>9/10/2013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/>
              <a:pPr/>
              <a:t>9/10/2013</a:t>
            </a:fld>
            <a:endParaRPr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6172200"/>
            <a:ext cx="12188952" cy="6858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/>
          </a:p>
        </p:txBody>
      </p:sp>
      <p:sp>
        <p:nvSpPr>
          <p:cNvPr id="9" name="Rectangle 8"/>
          <p:cNvSpPr/>
          <p:nvPr/>
        </p:nvSpPr>
        <p:spPr>
          <a:xfrm>
            <a:off x="2" y="0"/>
            <a:ext cx="12188952" cy="6172200"/>
          </a:xfrm>
          <a:prstGeom prst="rect">
            <a:avLst/>
          </a:prstGeom>
          <a:solidFill>
            <a:schemeClr val="accent1">
              <a:alpha val="50196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/>
          </a:p>
        </p:txBody>
      </p:sp>
      <p:sp>
        <p:nvSpPr>
          <p:cNvPr id="10" name="Round Single Corner Rectangle 9"/>
          <p:cNvSpPr/>
          <p:nvPr/>
        </p:nvSpPr>
        <p:spPr bwMode="ltGray">
          <a:xfrm rot="10800000" flipH="1" flipV="1">
            <a:off x="4722814" y="234351"/>
            <a:ext cx="7237538" cy="5709249"/>
          </a:xfrm>
          <a:prstGeom prst="round1Rect">
            <a:avLst>
              <a:gd name="adj" fmla="val 5812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/>
          </a:p>
        </p:txBody>
      </p:sp>
      <p:sp>
        <p:nvSpPr>
          <p:cNvPr id="11" name="Rectangle 10"/>
          <p:cNvSpPr/>
          <p:nvPr/>
        </p:nvSpPr>
        <p:spPr>
          <a:xfrm>
            <a:off x="0" y="1"/>
            <a:ext cx="4722811" cy="6172200"/>
          </a:xfrm>
          <a:prstGeom prst="rect">
            <a:avLst/>
          </a:prstGeom>
          <a:solidFill>
            <a:schemeClr val="accent1">
              <a:lumMod val="75000"/>
              <a:alpha val="32157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2197" y="234351"/>
            <a:ext cx="3773863" cy="4642450"/>
          </a:xfrm>
        </p:spPr>
        <p:txBody>
          <a:bodyPr anchor="b">
            <a:normAutofit/>
          </a:bodyPr>
          <a:lstStyle>
            <a:lvl1pPr algn="l">
              <a:defRPr sz="4400" b="0">
                <a:solidFill>
                  <a:schemeClr val="bg1"/>
                </a:solidFill>
                <a:effectLst>
                  <a:outerShdw blurRad="88900" algn="ctr" rotWithShape="0">
                    <a:prstClr val="black">
                      <a:alpha val="35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81983" y="5029199"/>
            <a:ext cx="3782586" cy="914401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000"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/>
              <a:pPr/>
              <a:t>9/10/2013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/>
              <a:pPr/>
              <a:t>‹#›</a:t>
            </a:fld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45139" y="465285"/>
            <a:ext cx="6786614" cy="5249716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6477000"/>
            <a:ext cx="11960352" cy="381000"/>
          </a:xfrm>
          <a:prstGeom prst="rect">
            <a:avLst/>
          </a:prstGeom>
          <a:solidFill>
            <a:schemeClr val="accent1">
              <a:lumMod val="20000"/>
              <a:lumOff val="80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sp>
        <p:nvSpPr>
          <p:cNvPr id="9" name="Rectangle 8"/>
          <p:cNvSpPr/>
          <p:nvPr/>
        </p:nvSpPr>
        <p:spPr>
          <a:xfrm>
            <a:off x="11960352" y="6477000"/>
            <a:ext cx="228473" cy="381000"/>
          </a:xfrm>
          <a:prstGeom prst="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sp>
        <p:nvSpPr>
          <p:cNvPr id="7" name="Rectangle 6"/>
          <p:cNvSpPr/>
          <p:nvPr/>
        </p:nvSpPr>
        <p:spPr>
          <a:xfrm>
            <a:off x="1" y="0"/>
            <a:ext cx="12188825" cy="6477000"/>
          </a:xfrm>
          <a:prstGeom prst="rect">
            <a:avLst/>
          </a:prstGeom>
          <a:solidFill>
            <a:schemeClr val="accent1">
              <a:alpha val="50196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/>
          </a:p>
        </p:txBody>
      </p:sp>
      <p:sp>
        <p:nvSpPr>
          <p:cNvPr id="10" name="Round Single Corner Rectangle 9"/>
          <p:cNvSpPr/>
          <p:nvPr/>
        </p:nvSpPr>
        <p:spPr>
          <a:xfrm>
            <a:off x="0" y="228600"/>
            <a:ext cx="11961877" cy="6248400"/>
          </a:xfrm>
          <a:prstGeom prst="round1Rect">
            <a:avLst>
              <a:gd name="adj" fmla="val 4584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3813" y="563562"/>
            <a:ext cx="9601200" cy="118903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3813" y="1981200"/>
            <a:ext cx="9601202" cy="4191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913811" y="6248400"/>
            <a:ext cx="1091459" cy="152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8E36636D-D922-432D-A958-524484B5923D}" type="datetimeFigureOut">
              <a:rPr lang="en-US"/>
              <a:pPr/>
              <a:t>9/10/2013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3813" y="6248400"/>
            <a:ext cx="7467598" cy="152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133011" y="6248400"/>
            <a:ext cx="762003" cy="152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DF28FB93-0A08-4E7D-8E63-9EFA29F1E093}" type="slidenum">
              <a:rPr/>
              <a:pPr/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32" r:id="rId3"/>
    <p:sldLayoutId id="2147483723" r:id="rId4"/>
    <p:sldLayoutId id="2147483724" r:id="rId5"/>
    <p:sldLayoutId id="2147483725" r:id="rId6"/>
    <p:sldLayoutId id="2147483726" r:id="rId7"/>
    <p:sldLayoutId id="2147483727" r:id="rId8"/>
    <p:sldLayoutId id="2147483728" r:id="rId9"/>
    <p:sldLayoutId id="2147483733" r:id="rId10"/>
    <p:sldLayoutId id="2147483730" r:id="rId11"/>
    <p:sldLayoutId id="2147483731" r:id="rId12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b="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800"/>
        </a:spcBef>
        <a:buSzPct val="90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lnSpc>
          <a:spcPct val="90000"/>
        </a:lnSpc>
        <a:spcBef>
          <a:spcPts val="600"/>
        </a:spcBef>
        <a:buSzPct val="90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lnSpc>
          <a:spcPct val="90000"/>
        </a:lnSpc>
        <a:spcBef>
          <a:spcPts val="600"/>
        </a:spcBef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lnSpc>
          <a:spcPct val="90000"/>
        </a:lnSpc>
        <a:spcBef>
          <a:spcPts val="600"/>
        </a:spcBef>
        <a:buSzPct val="90000"/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lnSpc>
          <a:spcPct val="90000"/>
        </a:lnSpc>
        <a:spcBef>
          <a:spcPts val="600"/>
        </a:spcBef>
        <a:buSzPct val="90000"/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228600" algn="l" defTabSz="914400" rtl="0" eaLnBrk="1" latinLnBrk="0" hangingPunct="1">
        <a:lnSpc>
          <a:spcPct val="90000"/>
        </a:lnSpc>
        <a:spcBef>
          <a:spcPts val="600"/>
        </a:spcBef>
        <a:buSzPct val="90000"/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600200" indent="-228600" algn="l" defTabSz="914400" rtl="0" eaLnBrk="1" latinLnBrk="0" hangingPunct="1">
        <a:lnSpc>
          <a:spcPct val="90000"/>
        </a:lnSpc>
        <a:spcBef>
          <a:spcPts val="600"/>
        </a:spcBef>
        <a:buSzPct val="90000"/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828800" indent="-228600" algn="l" defTabSz="914400" rtl="0" eaLnBrk="1" latinLnBrk="0" hangingPunct="1">
        <a:lnSpc>
          <a:spcPct val="90000"/>
        </a:lnSpc>
        <a:spcBef>
          <a:spcPts val="600"/>
        </a:spcBef>
        <a:buSzPct val="90000"/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indent="-228600" algn="l" defTabSz="914400" rtl="0" eaLnBrk="1" latinLnBrk="0" hangingPunct="1">
        <a:lnSpc>
          <a:spcPct val="90000"/>
        </a:lnSpc>
        <a:spcBef>
          <a:spcPts val="600"/>
        </a:spcBef>
        <a:buSzPct val="90000"/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39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microsoft.com/office/2007/relationships/hdphoto" Target="../media/hdphoto1.wdp"/><Relationship Id="rId7" Type="http://schemas.microsoft.com/office/2007/relationships/hdphoto" Target="../media/hdphoto3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5.png"/><Relationship Id="rId5" Type="http://schemas.microsoft.com/office/2007/relationships/hdphoto" Target="../media/hdphoto2.wdp"/><Relationship Id="rId10" Type="http://schemas.openxmlformats.org/officeDocument/2006/relationships/image" Target="../media/image7.PNG"/><Relationship Id="rId4" Type="http://schemas.openxmlformats.org/officeDocument/2006/relationships/image" Target="../media/image4.png"/><Relationship Id="rId9" Type="http://schemas.microsoft.com/office/2007/relationships/hdphoto" Target="../media/hdphoto4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Natural Gardening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Working in harmony with the world around you</a:t>
            </a:r>
            <a:endParaRPr lang="en-US" dirty="0"/>
          </a:p>
        </p:txBody>
      </p:sp>
      <p:pic>
        <p:nvPicPr>
          <p:cNvPr id="5" name="Picture Placeholder 4" descr="Bottom half of woman in jeans with gardening gloves and rake standing next to metal bucket filled with leaves" title="Sample picture"/>
          <p:cNvPicPr>
            <a:picLocks noGrp="1" noChangeAspect="1"/>
          </p:cNvPicPr>
          <p:nvPr>
            <p:ph type="pic" sz="quarter" idx="13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40808308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breez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Criteria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Appropriate to land</a:t>
            </a:r>
          </a:p>
          <a:p>
            <a:r>
              <a:rPr lang="en-US" sz="3600" dirty="0"/>
              <a:t>Appropriate to climate</a:t>
            </a:r>
          </a:p>
          <a:p>
            <a:r>
              <a:rPr lang="en-US" sz="3600" dirty="0" smtClean="0"/>
              <a:t>Sustainable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318647741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 tmFilter="0, 0; .2, .5; .8, .5; 1, 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" dur="250" autoRev="1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 tmFilter="0, 0; .2, .5; .8, .5; 1, 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" dur="250" autoRev="1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Encourages diversity</a:t>
            </a:r>
          </a:p>
          <a:p>
            <a:r>
              <a:rPr lang="en-US" sz="3600" dirty="0"/>
              <a:t>Attracts pollinators</a:t>
            </a:r>
          </a:p>
          <a:p>
            <a:r>
              <a:rPr lang="en-US" sz="3600" dirty="0"/>
              <a:t>Attracts </a:t>
            </a:r>
            <a:r>
              <a:rPr lang="en-US" sz="3600" dirty="0" smtClean="0"/>
              <a:t>birds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35894634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 tmFilter="0, 0; .2, .5; .8, .5; 1, 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" dur="250" autoRev="1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 tmFilter="0, 0; .2, .5; .8, .5; 1, 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" dur="250" autoRev="1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Garden Residents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Placeholder 3"/>
          <p:cNvPicPr>
            <a:picLocks noGrp="1" noChangeAspect="1"/>
          </p:cNvPicPr>
          <p:nvPr>
            <p:ph type="pic" idx="1"/>
          </p:nvPr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6000" l="10381" r="86952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6950" r="6950"/>
          <a:stretch>
            <a:fillRect/>
          </a:stretch>
        </p:blipFill>
        <p:spPr>
          <a:xfrm flipH="1">
            <a:off x="4265611" y="3527924"/>
            <a:ext cx="3119940" cy="2415676"/>
          </a:xfrm>
          <a:prstGeom prst="round1Rect">
            <a:avLst>
              <a:gd name="adj" fmla="val 4287"/>
            </a:avLst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95987" y="295089"/>
            <a:ext cx="2669404" cy="176625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95089"/>
            <a:ext cx="3657600" cy="277368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9946" b="89785" l="10000" r="97667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266039" y="3675888"/>
            <a:ext cx="3657600" cy="2267712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13272" y="669620"/>
            <a:ext cx="2024618" cy="20246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17274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co Living 16x9">
  <a:themeElements>
    <a:clrScheme name="EcoLiving">
      <a:dk1>
        <a:srgbClr val="404040"/>
      </a:dk1>
      <a:lt1>
        <a:sysClr val="window" lastClr="FFFFFF"/>
      </a:lt1>
      <a:dk2>
        <a:srgbClr val="000000"/>
      </a:dk2>
      <a:lt2>
        <a:srgbClr val="F5EECF"/>
      </a:lt2>
      <a:accent1>
        <a:srgbClr val="488E4A"/>
      </a:accent1>
      <a:accent2>
        <a:srgbClr val="6595BC"/>
      </a:accent2>
      <a:accent3>
        <a:srgbClr val="CB6933"/>
      </a:accent3>
      <a:accent4>
        <a:srgbClr val="D4BC49"/>
      </a:accent4>
      <a:accent5>
        <a:srgbClr val="8F5C31"/>
      </a:accent5>
      <a:accent6>
        <a:srgbClr val="6E7588"/>
      </a:accent6>
      <a:hlink>
        <a:srgbClr val="B1754C"/>
      </a:hlink>
      <a:folHlink>
        <a:srgbClr val="6595BC"/>
      </a:folHlink>
    </a:clrScheme>
    <a:fontScheme name="Cambria">
      <a:majorFont>
        <a:latin typeface="Cambr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EcoLiving_16x9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250000"/>
              </a:schemeClr>
            </a:gs>
            <a:gs pos="35000">
              <a:schemeClr val="phClr">
                <a:tint val="47000"/>
                <a:satMod val="275000"/>
              </a:schemeClr>
            </a:gs>
            <a:gs pos="100000">
              <a:schemeClr val="phClr">
                <a:tint val="25000"/>
                <a:satMod val="300000"/>
              </a:schemeClr>
            </a:gs>
          </a:gsLst>
          <a:lin ang="16200000" scaled="1"/>
        </a:gradFill>
        <a:solidFill>
          <a:schemeClr val="phClr">
            <a:satMod val="11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miter lim="800000"/>
        </a:ln>
        <a:ln w="28575" cap="flat" cmpd="sng" algn="ctr">
          <a:solidFill>
            <a:schemeClr val="phClr"/>
          </a:solidFill>
          <a:miter lim="800000"/>
        </a:ln>
        <a:ln w="41275" cap="flat" cmpd="sng" algn="ctr">
          <a:solidFill>
            <a:schemeClr val="phClr"/>
          </a:solidFill>
          <a:miter lim="800000"/>
        </a:ln>
      </a:lnStyleLst>
      <a:effectStyleLst>
        <a:effectStyle>
          <a:effectLst/>
        </a:effectStyle>
        <a:effectStyle>
          <a:effectLst>
            <a:outerShdw blurRad="39999" dist="23000" dir="5400000" algn="b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19050" dir="5400000" algn="bl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l"/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lumMod val="100000"/>
              </a:schemeClr>
            </a:gs>
            <a:gs pos="100000">
              <a:schemeClr val="phClr">
                <a:tint val="8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/>
        </a:blipFill>
      </a:bgFillStyleLst>
    </a:fmtScheme>
  </a:themeElements>
  <a:objectDefaults>
    <a:spDef>
      <a:spPr>
        <a:ln>
          <a:miter lim="800000"/>
        </a:ln>
      </a:spPr>
      <a:bodyPr rtlCol="0" anchor="ctr"/>
      <a:lstStyle>
        <a:defPPr algn="ctr">
          <a:defRPr sz="240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28575">
          <a:miter lim="800000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>
          <a:lnSpc>
            <a:spcPct val="90000"/>
          </a:lnSpc>
          <a:defRPr sz="2400"/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EcoLiving">
      <a:dk1>
        <a:srgbClr val="404040"/>
      </a:dk1>
      <a:lt1>
        <a:sysClr val="window" lastClr="FFFFFF"/>
      </a:lt1>
      <a:dk2>
        <a:srgbClr val="000000"/>
      </a:dk2>
      <a:lt2>
        <a:srgbClr val="F5EECF"/>
      </a:lt2>
      <a:accent1>
        <a:srgbClr val="488E4A"/>
      </a:accent1>
      <a:accent2>
        <a:srgbClr val="6595BC"/>
      </a:accent2>
      <a:accent3>
        <a:srgbClr val="CB6933"/>
      </a:accent3>
      <a:accent4>
        <a:srgbClr val="D4BC49"/>
      </a:accent4>
      <a:accent5>
        <a:srgbClr val="8F5C31"/>
      </a:accent5>
      <a:accent6>
        <a:srgbClr val="6E7588"/>
      </a:accent6>
      <a:hlink>
        <a:srgbClr val="B1754C"/>
      </a:hlink>
      <a:folHlink>
        <a:srgbClr val="6595BC"/>
      </a:folHlink>
    </a:clrScheme>
    <a:fontScheme name="Cambria">
      <a:majorFont>
        <a:latin typeface="Cambr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EcoLiving_16x9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250000"/>
              </a:schemeClr>
            </a:gs>
            <a:gs pos="35000">
              <a:schemeClr val="phClr">
                <a:tint val="47000"/>
                <a:satMod val="275000"/>
              </a:schemeClr>
            </a:gs>
            <a:gs pos="100000">
              <a:schemeClr val="phClr">
                <a:tint val="25000"/>
                <a:satMod val="300000"/>
              </a:schemeClr>
            </a:gs>
          </a:gsLst>
          <a:lin ang="16200000" scaled="1"/>
        </a:gradFill>
        <a:solidFill>
          <a:schemeClr val="phClr">
            <a:satMod val="11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miter lim="800000"/>
        </a:ln>
        <a:ln w="28575" cap="flat" cmpd="sng" algn="ctr">
          <a:solidFill>
            <a:schemeClr val="phClr"/>
          </a:solidFill>
          <a:miter lim="800000"/>
        </a:ln>
        <a:ln w="41275" cap="flat" cmpd="sng" algn="ctr">
          <a:solidFill>
            <a:schemeClr val="phClr"/>
          </a:solidFill>
          <a:miter lim="800000"/>
        </a:ln>
      </a:lnStyleLst>
      <a:effectStyleLst>
        <a:effectStyle>
          <a:effectLst/>
        </a:effectStyle>
        <a:effectStyle>
          <a:effectLst>
            <a:outerShdw blurRad="39999" dist="23000" dir="5400000" algn="b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19050" dir="5400000" algn="bl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l"/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EcoLiving">
      <a:dk1>
        <a:srgbClr val="404040"/>
      </a:dk1>
      <a:lt1>
        <a:sysClr val="window" lastClr="FFFFFF"/>
      </a:lt1>
      <a:dk2>
        <a:srgbClr val="000000"/>
      </a:dk2>
      <a:lt2>
        <a:srgbClr val="F5EECF"/>
      </a:lt2>
      <a:accent1>
        <a:srgbClr val="488E4A"/>
      </a:accent1>
      <a:accent2>
        <a:srgbClr val="6595BC"/>
      </a:accent2>
      <a:accent3>
        <a:srgbClr val="CB6933"/>
      </a:accent3>
      <a:accent4>
        <a:srgbClr val="D4BC49"/>
      </a:accent4>
      <a:accent5>
        <a:srgbClr val="8F5C31"/>
      </a:accent5>
      <a:accent6>
        <a:srgbClr val="6E7588"/>
      </a:accent6>
      <a:hlink>
        <a:srgbClr val="B1754C"/>
      </a:hlink>
      <a:folHlink>
        <a:srgbClr val="6595BC"/>
      </a:folHlink>
    </a:clrScheme>
    <a:fontScheme name="Cambria">
      <a:majorFont>
        <a:latin typeface="Cambr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EcoLiving_16x9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250000"/>
              </a:schemeClr>
            </a:gs>
            <a:gs pos="35000">
              <a:schemeClr val="phClr">
                <a:tint val="47000"/>
                <a:satMod val="275000"/>
              </a:schemeClr>
            </a:gs>
            <a:gs pos="100000">
              <a:schemeClr val="phClr">
                <a:tint val="25000"/>
                <a:satMod val="300000"/>
              </a:schemeClr>
            </a:gs>
          </a:gsLst>
          <a:lin ang="16200000" scaled="1"/>
        </a:gradFill>
        <a:solidFill>
          <a:schemeClr val="phClr">
            <a:satMod val="11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miter lim="800000"/>
        </a:ln>
        <a:ln w="28575" cap="flat" cmpd="sng" algn="ctr">
          <a:solidFill>
            <a:schemeClr val="phClr"/>
          </a:solidFill>
          <a:miter lim="800000"/>
        </a:ln>
        <a:ln w="41275" cap="flat" cmpd="sng" algn="ctr">
          <a:solidFill>
            <a:schemeClr val="phClr"/>
          </a:solidFill>
          <a:miter lim="800000"/>
        </a:ln>
      </a:lnStyleLst>
      <a:effectStyleLst>
        <a:effectStyle>
          <a:effectLst/>
        </a:effectStyle>
        <a:effectStyle>
          <a:effectLst>
            <a:outerShdw blurRad="39999" dist="23000" dir="5400000" algn="b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19050" dir="5400000" algn="bl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l"/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4B8244152D6854C98412FF9FD386EE7" ma:contentTypeVersion="1" ma:contentTypeDescription="Create a new document." ma:contentTypeScope="" ma:versionID="7add385eb09acb74787c942b46821d30">
  <xsd:schema xmlns:xsd="http://www.w3.org/2001/XMLSchema" xmlns:xs="http://www.w3.org/2001/XMLSchema" xmlns:p="http://schemas.microsoft.com/office/2006/metadata/properties" xmlns:ns2="b4863681-c067-4c62-bc75-95bf3ac03d16" targetNamespace="http://schemas.microsoft.com/office/2006/metadata/properties" ma:root="true" ma:fieldsID="88a5876d5b55fdc60016a1dd89e48204" ns2:_="">
    <xsd:import namespace="b4863681-c067-4c62-bc75-95bf3ac03d16"/>
    <xsd:element name="properties">
      <xsd:complexType>
        <xsd:sequence>
          <xsd:element name="documentManagement">
            <xsd:complexType>
              <xsd:all>
                <xsd:element ref="ns2:Stag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4863681-c067-4c62-bc75-95bf3ac03d16" elementFormDefault="qualified">
    <xsd:import namespace="http://schemas.microsoft.com/office/2006/documentManagement/types"/>
    <xsd:import namespace="http://schemas.microsoft.com/office/infopath/2007/PartnerControls"/>
    <xsd:element name="Stage" ma:index="8" nillable="true" ma:displayName="Stage" ma:format="Dropdown" ma:internalName="Stage">
      <xsd:simpleType>
        <xsd:union memberTypes="dms:Text">
          <xsd:simpleType>
            <xsd:restriction base="dms:Choice">
              <xsd:enumeration value="Content Creation"/>
              <xsd:enumeration value="TR1"/>
              <xsd:enumeration value="CE1"/>
              <xsd:enumeration value="AU Doc Review"/>
              <xsd:enumeration value="CE2/Doc Prep"/>
              <xsd:enumeration value="Layout1"/>
              <xsd:enumeration value="AU INDD/PDF Review"/>
              <xsd:enumeration value="Proof1"/>
              <xsd:enumeration value="Indexing"/>
              <xsd:enumeration value="Layout2"/>
              <xsd:enumeration value="Proof2"/>
              <xsd:enumeration value="Page Turning"/>
              <xsd:enumeration value="Page-turning crx"/>
              <xsd:enumeration value="Preflight"/>
              <xsd:enumeration value="Final"/>
            </xsd:restriction>
          </xsd:simpleType>
        </xsd:un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tage xmlns="b4863681-c067-4c62-bc75-95bf3ac03d16" xsi:nil="true"/>
  </documentManagement>
</p:properties>
</file>

<file path=customXml/itemProps1.xml><?xml version="1.0" encoding="utf-8"?>
<ds:datastoreItem xmlns:ds="http://schemas.openxmlformats.org/officeDocument/2006/customXml" ds:itemID="{CEEE1B0D-0333-4F6E-A3D9-5E27ACF18EFC}"/>
</file>

<file path=customXml/itemProps2.xml><?xml version="1.0" encoding="utf-8"?>
<ds:datastoreItem xmlns:ds="http://schemas.openxmlformats.org/officeDocument/2006/customXml" ds:itemID="{7D403D1F-6ABC-4706-975B-02355FD41B37}"/>
</file>

<file path=customXml/itemProps3.xml><?xml version="1.0" encoding="utf-8"?>
<ds:datastoreItem xmlns:ds="http://schemas.openxmlformats.org/officeDocument/2006/customXml" ds:itemID="{C0D9F7B5-32C6-4C41-8614-6441557FB31C}"/>
</file>

<file path=docProps/app.xml><?xml version="1.0" encoding="utf-8"?>
<Properties xmlns="http://schemas.openxmlformats.org/officeDocument/2006/extended-properties" xmlns:vt="http://schemas.openxmlformats.org/officeDocument/2006/docPropsVTypes">
  <Template>Natural living presentation (widescreen)</Template>
  <TotalTime>0</TotalTime>
  <Words>27</Words>
  <Application>Microsoft Office PowerPoint</Application>
  <PresentationFormat>Custom</PresentationFormat>
  <Paragraphs>11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Arial</vt:lpstr>
      <vt:lpstr>Cambria</vt:lpstr>
      <vt:lpstr>Eco Living 16x9</vt:lpstr>
      <vt:lpstr>Natural Gardening</vt:lpstr>
      <vt:lpstr>Criteria</vt:lpstr>
      <vt:lpstr>Results</vt:lpstr>
      <vt:lpstr>Garden Residents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cp:lastModifiedBy/>
  <dcterms:created xsi:type="dcterms:W3CDTF">2013-09-11T01:21:00Z</dcterms:created>
  <dcterms:modified xsi:type="dcterms:W3CDTF">2013-09-11T02:03:08Z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TC028010969991</vt:lpwstr>
  </property>
  <property fmtid="{D5CDD505-2E9C-101B-9397-08002B2CF9AE}" pid="3" name="ContentTypeId">
    <vt:lpwstr>0x01010074B8244152D6854C98412FF9FD386EE7</vt:lpwstr>
  </property>
</Properties>
</file>