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2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87690" autoAdjust="0"/>
  </p:normalViewPr>
  <p:slideViewPr>
    <p:cSldViewPr>
      <p:cViewPr varScale="1">
        <p:scale>
          <a:sx n="46" d="100"/>
          <a:sy n="46" d="100"/>
        </p:scale>
        <p:origin x="318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6A476FC-4EC1-4AA0-B5AD-40AB07A1935D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E3ECD38E-D9A4-4F4D-A6FB-6D812D022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8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3B448A1-1298-46C9-A73E-B5010B5F916C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84C78DC-442F-43C7-8143-84875167E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3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7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4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21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6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40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84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1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46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6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41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7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4849-EF15-4769-A55A-CA215BDD584B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790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Buying Trips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Ensuring Successful Outcomes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Purpose</a:t>
            </a:r>
          </a:p>
          <a:p>
            <a:r>
              <a:rPr lang="en-US" dirty="0" smtClean="0"/>
              <a:t>Preparing </a:t>
            </a:r>
            <a:r>
              <a:rPr lang="en-US" dirty="0" smtClean="0"/>
              <a:t>for a buying trip</a:t>
            </a:r>
          </a:p>
          <a:p>
            <a:r>
              <a:rPr lang="en-US" dirty="0" smtClean="0"/>
              <a:t>Traveling internationally</a:t>
            </a:r>
          </a:p>
          <a:p>
            <a:r>
              <a:rPr lang="en-US" dirty="0" smtClean="0"/>
              <a:t>Meeting the client</a:t>
            </a:r>
          </a:p>
          <a:p>
            <a:r>
              <a:rPr lang="en-US" dirty="0" smtClean="0"/>
              <a:t>Choosing the merchandise</a:t>
            </a:r>
          </a:p>
          <a:p>
            <a:r>
              <a:rPr lang="en-US" dirty="0" smtClean="0"/>
              <a:t>Closing the deal</a:t>
            </a:r>
          </a:p>
          <a:p>
            <a:r>
              <a:rPr lang="en-US" dirty="0" smtClean="0"/>
              <a:t>Following </a:t>
            </a:r>
            <a:r>
              <a:rPr lang="en-US" dirty="0" smtClean="0"/>
              <a:t>up</a:t>
            </a:r>
          </a:p>
          <a:p>
            <a:r>
              <a:rPr lang="en-US" dirty="0" smtClean="0"/>
              <a:t>Question and answer session</a:t>
            </a:r>
          </a:p>
          <a:p>
            <a:r>
              <a:rPr lang="en-US" dirty="0" smtClean="0"/>
              <a:t>Book signing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Preparing for a Buying Trip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Know your needs</a:t>
            </a:r>
          </a:p>
          <a:p>
            <a:pPr lvl="1"/>
            <a:r>
              <a:rPr lang="en-US" smtClean="0"/>
              <a:t>Know your customers</a:t>
            </a:r>
          </a:p>
          <a:p>
            <a:pPr lvl="1"/>
            <a:r>
              <a:rPr lang="en-US" smtClean="0"/>
              <a:t>Know the current trends</a:t>
            </a:r>
          </a:p>
          <a:p>
            <a:r>
              <a:rPr lang="en-US" smtClean="0"/>
              <a:t>Set up your meetings</a:t>
            </a:r>
          </a:p>
          <a:p>
            <a:r>
              <a:rPr lang="en-US" smtClean="0"/>
              <a:t>Plan the itinerary</a:t>
            </a:r>
          </a:p>
          <a:p>
            <a:r>
              <a:rPr lang="en-US" smtClean="0"/>
              <a:t>Read the Buyer manual</a:t>
            </a:r>
          </a:p>
          <a:p>
            <a:r>
              <a:rPr lang="en-US" smtClean="0"/>
              <a:t>Pack what you need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Traveling Internationally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Know the culture</a:t>
            </a:r>
          </a:p>
          <a:p>
            <a:r>
              <a:rPr lang="en-US" smtClean="0"/>
              <a:t>Read the latest advisories</a:t>
            </a:r>
          </a:p>
          <a:p>
            <a:r>
              <a:rPr lang="en-US" smtClean="0"/>
              <a:t>Check your passport</a:t>
            </a:r>
          </a:p>
          <a:p>
            <a:r>
              <a:rPr lang="en-US" smtClean="0"/>
              <a:t>Update your immunizations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Meeting the Client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Make proper introductions</a:t>
            </a:r>
          </a:p>
          <a:p>
            <a:r>
              <a:rPr lang="en-US" smtClean="0"/>
              <a:t>Dress appropriately</a:t>
            </a:r>
          </a:p>
          <a:p>
            <a:r>
              <a:rPr lang="en-US" smtClean="0"/>
              <a:t>Build good relationships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Choosing the Merchandise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Is it available?</a:t>
            </a:r>
          </a:p>
          <a:p>
            <a:r>
              <a:rPr lang="en-US" smtClean="0"/>
              <a:t>Is it good quality?</a:t>
            </a:r>
          </a:p>
          <a:p>
            <a:r>
              <a:rPr lang="en-US" smtClean="0"/>
              <a:t>What’s the production time?</a:t>
            </a:r>
          </a:p>
          <a:p>
            <a:r>
              <a:rPr lang="en-US" smtClean="0"/>
              <a:t>What’s our profit margin?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Closing the Deal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Negotiate terms</a:t>
            </a:r>
          </a:p>
          <a:p>
            <a:r>
              <a:rPr lang="en-US" smtClean="0"/>
              <a:t>Mutually commit to a schedule</a:t>
            </a:r>
          </a:p>
          <a:p>
            <a:r>
              <a:rPr lang="en-US" smtClean="0"/>
              <a:t>Sign the appropriate contracts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Following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Submit the paperwork</a:t>
            </a:r>
          </a:p>
          <a:p>
            <a:r>
              <a:rPr lang="en-US" smtClean="0"/>
              <a:t>Keep in touch with the clients</a:t>
            </a:r>
          </a:p>
          <a:p>
            <a:r>
              <a:rPr lang="en-US" smtClean="0"/>
              <a:t>Track the order</a:t>
            </a:r>
          </a:p>
          <a:p>
            <a:pPr lvl="1"/>
            <a:r>
              <a:rPr lang="en-US" smtClean="0"/>
              <a:t>Did it arrive on time?</a:t>
            </a:r>
          </a:p>
          <a:p>
            <a:pPr lvl="1"/>
            <a:r>
              <a:rPr lang="en-US" smtClean="0"/>
              <a:t>Did it arrive undamaged?</a:t>
            </a:r>
          </a:p>
          <a:p>
            <a:pPr lvl="1"/>
            <a:r>
              <a:rPr lang="en-US" smtClean="0"/>
              <a:t>Was the right quantity received?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88F7EF1-F755-43D1-9361-2D38F2440FE2}"/>
</file>

<file path=customXml/itemProps2.xml><?xml version="1.0" encoding="utf-8"?>
<ds:datastoreItem xmlns:ds="http://schemas.openxmlformats.org/officeDocument/2006/customXml" ds:itemID="{5FBE26E2-A606-40A1-AD3A-731D9EC82A04}"/>
</file>

<file path=customXml/itemProps3.xml><?xml version="1.0" encoding="utf-8"?>
<ds:datastoreItem xmlns:ds="http://schemas.openxmlformats.org/officeDocument/2006/customXml" ds:itemID="{A815431F-E125-4B61-A2B1-212417FA463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155</Words>
  <Application>Microsoft Office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Buying Trips</vt:lpstr>
      <vt:lpstr>Overview</vt:lpstr>
      <vt:lpstr>Preparing for a Buying Trip</vt:lpstr>
      <vt:lpstr>Traveling Internationally</vt:lpstr>
      <vt:lpstr>Meeting the Client</vt:lpstr>
      <vt:lpstr>Choosing the Merchandise</vt:lpstr>
      <vt:lpstr>Closing the Deal</vt:lpstr>
      <vt:lpstr>Following Up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2008-11-10T18:06:35Z</dcterms:created>
  <dcterms:modified xsi:type="dcterms:W3CDTF">2013-09-26T16:51:04Z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0x01010074B8244152D6854C98412FF9FD386EE7</vt:lpwstr>
  </property>
</Properties>
</file>