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4"/>
  </p:sldMasterIdLst>
  <p:sldIdLst>
    <p:sldId id="256" r:id="rId5"/>
    <p:sldId id="260" r:id="rId6"/>
    <p:sldId id="257" r:id="rId7"/>
    <p:sldId id="258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an Lambert" initials="JL" lastIdx="4" clrIdx="0">
    <p:extLst>
      <p:ext uri="{19B8F6BF-5375-455C-9EA6-DF929625EA0E}">
        <p15:presenceInfo xmlns:p15="http://schemas.microsoft.com/office/powerpoint/2012/main" userId="Joan Lamber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620" autoAdjust="0"/>
    <p:restoredTop sz="94660"/>
  </p:normalViewPr>
  <p:slideViewPr>
    <p:cSldViewPr snapToGrid="0">
      <p:cViewPr varScale="1">
        <p:scale>
          <a:sx n="61" d="100"/>
          <a:sy n="61" d="100"/>
        </p:scale>
        <p:origin x="96" y="14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493BE89C-1939-43D5-8939-C64AC5CB3CE5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167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517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813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044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700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077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442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1714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024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121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005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595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01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850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767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035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597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93BE89C-1939-43D5-8939-C64AC5CB3CE5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357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Vacation Ideas</a:t>
            </a: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60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8000" dirty="0" smtClean="0"/>
              <a:t>What will you do </a:t>
            </a:r>
            <a:r>
              <a:rPr lang="en-US" sz="8000" dirty="0" smtClean="0"/>
              <a:t>for fun?</a:t>
            </a:r>
            <a:endParaRPr lang="en-US" sz="8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75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Cruise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Positive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smtClean="0"/>
              <a:t>One price includes transportation, accommodation, and meals</a:t>
            </a:r>
          </a:p>
          <a:p>
            <a:pPr lvl="0"/>
            <a:r>
              <a:rPr lang="en-US" smtClean="0"/>
              <a:t>Visit many locations without having to unpack and repack</a:t>
            </a:r>
          </a:p>
          <a:p>
            <a:pPr lvl="0"/>
            <a:r>
              <a:rPr lang="en-US" smtClean="0"/>
              <a:t>High quality food and personal service</a:t>
            </a:r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Negative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en-US" dirty="0" smtClean="0"/>
              <a:t>Not good if you suffer from seasickness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180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Ski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Enjoy snow-capped mountain peaks and scenic views</a:t>
            </a:r>
          </a:p>
          <a:p>
            <a:pPr lvl="0"/>
            <a:r>
              <a:rPr lang="en-US" dirty="0" smtClean="0"/>
              <a:t>Comfortable lodgings directly on the ski slopes</a:t>
            </a:r>
          </a:p>
          <a:p>
            <a:pPr lvl="0"/>
            <a:r>
              <a:rPr lang="en-US" dirty="0" smtClean="0"/>
              <a:t>Good way to get exercise</a:t>
            </a:r>
          </a:p>
        </p:txBody>
      </p:sp>
    </p:spTree>
    <p:extLst>
      <p:ext uri="{BB962C8B-B14F-4D97-AF65-F5344CB8AC3E}">
        <p14:creationId xmlns:p14="http://schemas.microsoft.com/office/powerpoint/2010/main" val="1273073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Beach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Play in the ocean</a:t>
            </a:r>
          </a:p>
          <a:p>
            <a:pPr lvl="0"/>
            <a:r>
              <a:rPr lang="en-US" dirty="0" smtClean="0"/>
              <a:t>Build sand castles</a:t>
            </a:r>
          </a:p>
          <a:p>
            <a:pPr lvl="0"/>
            <a:r>
              <a:rPr lang="en-US" dirty="0" smtClean="0"/>
              <a:t>Participate in water sports including sailing, snorkeling, and SCUBA diving</a:t>
            </a:r>
          </a:p>
        </p:txBody>
      </p:sp>
    </p:spTree>
    <p:extLst>
      <p:ext uri="{BB962C8B-B14F-4D97-AF65-F5344CB8AC3E}">
        <p14:creationId xmlns:p14="http://schemas.microsoft.com/office/powerpoint/2010/main" val="38201004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b4863681-c067-4c62-bc75-95bf3ac03d16" xsi:nil="true"/>
  </documentManagement>
</p:properties>
</file>

<file path=customXml/itemProps1.xml><?xml version="1.0" encoding="utf-8"?>
<ds:datastoreItem xmlns:ds="http://schemas.openxmlformats.org/officeDocument/2006/customXml" ds:itemID="{1F25475C-095D-4FA8-B085-3BC93AB58515}"/>
</file>

<file path=customXml/itemProps2.xml><?xml version="1.0" encoding="utf-8"?>
<ds:datastoreItem xmlns:ds="http://schemas.openxmlformats.org/officeDocument/2006/customXml" ds:itemID="{A42E9AA2-2408-4C97-A40F-C68CBF338F1A}"/>
</file>

<file path=customXml/itemProps3.xml><?xml version="1.0" encoding="utf-8"?>
<ds:datastoreItem xmlns:ds="http://schemas.openxmlformats.org/officeDocument/2006/customXml" ds:itemID="{EB0F9D07-E6B0-4E76-9E28-A319BB2E126B}"/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411</TotalTime>
  <Words>85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 Boardroom</vt:lpstr>
      <vt:lpstr>Vacation Ideas</vt:lpstr>
      <vt:lpstr>What will you do for fun?</vt:lpstr>
      <vt:lpstr>Cruise</vt:lpstr>
      <vt:lpstr>Ski Trip</vt:lpstr>
      <vt:lpstr>Beach Trip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Joan Lambert</dc:creator>
  <cp:lastModifiedBy>Joan Lambert</cp:lastModifiedBy>
  <cp:revision>13</cp:revision>
  <dcterms:created xsi:type="dcterms:W3CDTF">2013-08-21T21:39:23Z</dcterms:created>
  <dcterms:modified xsi:type="dcterms:W3CDTF">2013-09-23T05:17:16Z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0x01010074B8244152D6854C98412FF9FD386EE7</vt:lpwstr>
  </property>
</Properties>
</file>