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590" autoAdjust="0"/>
  </p:normalViewPr>
  <p:slideViewPr>
    <p:cSldViewPr>
      <p:cViewPr varScale="1">
        <p:scale>
          <a:sx n="42" d="100"/>
          <a:sy n="42" d="100"/>
        </p:scale>
        <p:origin x="48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</a:t>
            </a:r>
            <a:r>
              <a:rPr lang="en-US" altLang="x-none" dirty="0" smtClean="0">
                <a:solidFill>
                  <a:schemeClr val="accent3">
                    <a:lumMod val="75000"/>
                  </a:schemeClr>
                </a:solidFill>
              </a:rPr>
              <a:t>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</a:t>
            </a:r>
            <a:r>
              <a:rPr lang="en-US" altLang="x-none" sz="2600" dirty="0"/>
              <a:t>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</a:t>
            </a:r>
            <a:r>
              <a:rPr lang="en-US" altLang="x-none" sz="2600" dirty="0"/>
              <a:t>overview</a:t>
            </a:r>
            <a:endParaRPr lang="en-US" altLang="x-none" sz="2600" dirty="0"/>
          </a:p>
          <a:p>
            <a:r>
              <a:rPr lang="en-US" altLang="x-none" sz="2600" dirty="0"/>
              <a:t>Top </a:t>
            </a:r>
            <a:r>
              <a:rPr lang="en-US" altLang="x-none" sz="2600" dirty="0"/>
              <a:t>issues </a:t>
            </a:r>
            <a:r>
              <a:rPr lang="en-US" altLang="x-none" sz="2600" dirty="0"/>
              <a:t>f</a:t>
            </a:r>
            <a:r>
              <a:rPr lang="en-US" altLang="x-none" sz="2600" dirty="0"/>
              <a:t>acing the company</a:t>
            </a:r>
            <a:endParaRPr lang="en-US" altLang="x-none" sz="2600" dirty="0"/>
          </a:p>
          <a:p>
            <a:r>
              <a:rPr lang="en-US" altLang="x-none" sz="2600" dirty="0"/>
              <a:t>Review of </a:t>
            </a:r>
            <a:r>
              <a:rPr lang="en-US" altLang="x-none" sz="2600" dirty="0"/>
              <a:t>our progress</a:t>
            </a:r>
            <a:endParaRPr lang="en-US" altLang="x-none" sz="2600" dirty="0"/>
          </a:p>
          <a:p>
            <a:r>
              <a:rPr lang="en-US" altLang="x-none" sz="2600" dirty="0"/>
              <a:t>Key spending </a:t>
            </a:r>
            <a:r>
              <a:rPr lang="en-US" altLang="x-none" sz="2600" dirty="0"/>
              <a:t>a</a:t>
            </a:r>
            <a:r>
              <a:rPr lang="en-US" altLang="x-none" sz="2600" dirty="0"/>
              <a:t>reas</a:t>
            </a:r>
            <a:endParaRPr lang="en-US" altLang="x-none" sz="2600" dirty="0"/>
          </a:p>
          <a:p>
            <a:r>
              <a:rPr lang="en-US" altLang="x-none" sz="2600" dirty="0"/>
              <a:t>Head count</a:t>
            </a:r>
            <a:endParaRPr lang="en-US" altLang="x-none" sz="2600" dirty="0"/>
          </a:p>
          <a:p>
            <a:r>
              <a:rPr lang="en-US" altLang="x-none" sz="2600" dirty="0"/>
              <a:t>Goals for </a:t>
            </a:r>
            <a:r>
              <a:rPr lang="en-US" altLang="x-none" sz="2600" dirty="0"/>
              <a:t>the coming year</a:t>
            </a:r>
            <a:endParaRPr lang="en-US" altLang="x-none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mtClean="0"/>
              <a:t>What makes our company unique</a:t>
            </a:r>
            <a:endParaRPr lang="en-US" smtClean="0"/>
          </a:p>
          <a:p>
            <a:r>
              <a:rPr lang="en-US" altLang="x-none" smtClean="0"/>
              <a:t>What makes our company successful</a:t>
            </a:r>
          </a:p>
          <a:p>
            <a:r>
              <a:rPr lang="en-US" altLang="x-none" smtClean="0"/>
              <a:t>Our shared vision</a:t>
            </a:r>
          </a:p>
          <a:p>
            <a:r>
              <a:rPr lang="en-US" altLang="x-none" smtClean="0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ED665D-04B1-4E54-91F0-64CFE8108B22}"/>
</file>

<file path=customXml/itemProps2.xml><?xml version="1.0" encoding="utf-8"?>
<ds:datastoreItem xmlns:ds="http://schemas.openxmlformats.org/officeDocument/2006/customXml" ds:itemID="{D0B819FB-9154-403B-A392-7FF8E374AEA4}"/>
</file>

<file path=customXml/itemProps3.xml><?xml version="1.0" encoding="utf-8"?>
<ds:datastoreItem xmlns:ds="http://schemas.openxmlformats.org/officeDocument/2006/customXml" ds:itemID="{37A60EC7-EC0E-46FC-955F-B62825E121A5}"/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478</TotalTime>
  <Words>151</Words>
  <Application>Microsoft Office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2013-09-13T04:40:15Z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0x01010074B8244152D6854C98412FF9FD386EE7</vt:lpwstr>
  </property>
</Properties>
</file>