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60" r:id="rId4"/>
  </p:sldMasterIdLst>
  <p:notesMasterIdLst>
    <p:notesMasterId r:id="rId9"/>
  </p:notesMasterIdLst>
  <p:handoutMasterIdLst>
    <p:handoutMasterId r:id="rId10"/>
  </p:handoutMasterIdLst>
  <p:sldIdLst>
    <p:sldId id="256" r:id="rId5"/>
    <p:sldId id="259" r:id="rId6"/>
    <p:sldId id="260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4590" autoAdjust="0"/>
  </p:normalViewPr>
  <p:slideViewPr>
    <p:cSldViewPr>
      <p:cViewPr varScale="1">
        <p:scale>
          <a:sx n="61" d="100"/>
          <a:sy n="61" d="100"/>
        </p:scale>
        <p:origin x="84" y="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5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1859759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2" y="2514601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514601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4" y="1676400"/>
            <a:ext cx="6815668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80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8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2"/>
            <a:ext cx="812800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1" y="5816601"/>
            <a:ext cx="1221740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1" y="6219827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1" y="-7144"/>
            <a:ext cx="1221740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1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2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2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Status Meeting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smtClean="0"/>
              <a:t>Blue Yonder Airlines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</a:t>
            </a:r>
            <a:r>
              <a:rPr lang="en-US" altLang="x-none" dirty="0" smtClean="0"/>
              <a:t>Are We Doing?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Research &amp; Development</a:t>
            </a:r>
            <a:endParaRPr lang="en-US" dirty="0"/>
          </a:p>
          <a:p>
            <a:r>
              <a:rPr lang="en-US" altLang="x-none" dirty="0"/>
              <a:t>Sales </a:t>
            </a:r>
            <a:r>
              <a:rPr lang="en-US" altLang="x-none" dirty="0" smtClean="0"/>
              <a:t>&amp; </a:t>
            </a:r>
            <a:r>
              <a:rPr lang="en-US" altLang="x-none" dirty="0"/>
              <a:t>M</a:t>
            </a:r>
            <a:r>
              <a:rPr lang="en-US" altLang="x-none" dirty="0" smtClean="0"/>
              <a:t>arketing</a:t>
            </a:r>
            <a:endParaRPr lang="en-US" altLang="x-none" dirty="0"/>
          </a:p>
          <a:p>
            <a:r>
              <a:rPr lang="en-US" altLang="x-none" dirty="0" smtClean="0"/>
              <a:t>Administration &amp; </a:t>
            </a:r>
            <a:r>
              <a:rPr lang="en-US" altLang="x-none" dirty="0" smtClean="0"/>
              <a:t>Human Resources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171CF2-0674-4DF7-AB8D-360CA994E306}"/>
</file>

<file path=customXml/itemProps2.xml><?xml version="1.0" encoding="utf-8"?>
<ds:datastoreItem xmlns:ds="http://schemas.openxmlformats.org/officeDocument/2006/customXml" ds:itemID="{65FA8DD6-D06C-46F1-B151-D119BD27C66D}"/>
</file>

<file path=customXml/itemProps3.xml><?xml version="1.0" encoding="utf-8"?>
<ds:datastoreItem xmlns:ds="http://schemas.openxmlformats.org/officeDocument/2006/customXml" ds:itemID="{72582795-3451-4B58-AA14-D1BCAB6EA686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37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Constantia</vt:lpstr>
      <vt:lpstr>Times New Roman</vt:lpstr>
      <vt:lpstr>Wingdings 2</vt:lpstr>
      <vt:lpstr>Flow</vt:lpstr>
      <vt:lpstr>Status Meeting</vt:lpstr>
      <vt:lpstr>How Are We Doing?</vt:lpstr>
      <vt:lpstr>Organizational Overview</vt:lpstr>
      <vt:lpstr>Key Spending Areas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2010-10-12T17:53:45Z</dcterms:created>
  <dcterms:modified xsi:type="dcterms:W3CDTF">2013-09-23T04:56:26Z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