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4590" autoAdjust="0"/>
  </p:normalViewPr>
  <p:slideViewPr>
    <p:cSldViewPr>
      <p:cViewPr>
        <p:scale>
          <a:sx n="64" d="100"/>
          <a:sy n="64" d="100"/>
        </p:scale>
        <p:origin x="-61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customXml" Target="../customXml/item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0-10-12T10:54:48.884" idx="1">
    <p:pos x="10" y="10"/>
    <p:text>Company logo?</p:text>
  </p:cm>
  <p:cm authorId="1" dt="2010-10-12T10:55:08.228" idx="2">
    <p:pos x="4183" y="2058"/>
    <p:text>His title?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0-10-12T10:55:48.337" idx="3">
    <p:pos x="10" y="10"/>
    <p:text>Time for questions and answers?</p:text>
  </p:cm>
  <p:cm authorId="1" dt="2010-10-12T10:57:03.384" idx="4">
    <p:pos x="1105" y="680"/>
    <p:text>A lot of material to cover. Rehearse to add timings and keep on track?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0-10-12T10:57:35.541" idx="5">
    <p:pos x="1974" y="1492"/>
    <p:text>Should the first two bullets have question marks?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0-10-12T10:58:09.244" idx="6">
    <p:pos x="1605" y="1246"/>
    <p:text>Give them time limits, or this section could take all day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0-10-12T10:58:33.634" idx="7">
    <p:pos x="1048" y="680"/>
    <p:text>Add old and new organization charts?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0-10-12T10:59:07.806" idx="8">
    <p:pos x="10" y="10"/>
    <p:text>Need good examples here, but don't make it too scary.</p:tex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0-10-12T11:00:14.041" idx="9">
    <p:pos x="1643" y="680"/>
    <p:text>This is going to be a sensitive topic. Need to script carefully.</p:tex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0-10-12T11:00:53.837" idx="10">
    <p:pos x="1501" y="680"/>
    <p:text>Go over logistics for company lunch?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Company </a:t>
            </a:r>
            <a:r>
              <a:rPr lang="en-US" altLang="x-none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Meeting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smtClean="0"/>
              <a:t>Florian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Strategic undertakings</a:t>
            </a:r>
            <a:endParaRPr lang="en-US" dirty="0"/>
          </a:p>
          <a:p>
            <a:r>
              <a:rPr lang="en-US" altLang="x-none" dirty="0"/>
              <a:t>Financial goals</a:t>
            </a:r>
          </a:p>
          <a:p>
            <a:r>
              <a:rPr lang="en-US" altLang="x-none" dirty="0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sz="2600" dirty="0"/>
              <a:t>Review of </a:t>
            </a:r>
            <a:r>
              <a:rPr lang="en-US" altLang="x-none" sz="2600" dirty="0" smtClean="0"/>
              <a:t>key objectives</a:t>
            </a:r>
            <a:endParaRPr lang="en-US" dirty="0"/>
          </a:p>
          <a:p>
            <a:r>
              <a:rPr lang="en-US" altLang="x-none" sz="2600" dirty="0"/>
              <a:t>How did we do?</a:t>
            </a:r>
          </a:p>
          <a:p>
            <a:r>
              <a:rPr lang="en-US" altLang="x-none" sz="2600" dirty="0"/>
              <a:t>Organizational </a:t>
            </a:r>
            <a:r>
              <a:rPr lang="en-US" altLang="x-none" sz="2600" dirty="0" smtClean="0"/>
              <a:t>overview</a:t>
            </a:r>
            <a:endParaRPr lang="en-US" altLang="x-none" sz="2600" dirty="0"/>
          </a:p>
          <a:p>
            <a:r>
              <a:rPr lang="en-US" altLang="x-none" sz="2600" dirty="0"/>
              <a:t>Top </a:t>
            </a:r>
            <a:r>
              <a:rPr lang="en-US" altLang="x-none" sz="2600" dirty="0" smtClean="0"/>
              <a:t>issues </a:t>
            </a:r>
            <a:r>
              <a:rPr lang="en-US" altLang="x-none" sz="2600" dirty="0"/>
              <a:t>f</a:t>
            </a:r>
            <a:r>
              <a:rPr lang="en-US" altLang="x-none" sz="2600" dirty="0" smtClean="0"/>
              <a:t>acing the company</a:t>
            </a:r>
            <a:endParaRPr lang="en-US" altLang="x-none" sz="2600" dirty="0"/>
          </a:p>
          <a:p>
            <a:r>
              <a:rPr lang="en-US" altLang="x-none" sz="2600" dirty="0"/>
              <a:t>Review of </a:t>
            </a:r>
            <a:r>
              <a:rPr lang="en-US" altLang="x-none" sz="2600" dirty="0" smtClean="0"/>
              <a:t>our progress</a:t>
            </a:r>
            <a:endParaRPr lang="en-US" altLang="x-none" sz="2600" dirty="0"/>
          </a:p>
          <a:p>
            <a:r>
              <a:rPr lang="en-US" altLang="x-none" sz="2600" dirty="0" smtClean="0"/>
              <a:t>Key spending </a:t>
            </a:r>
            <a:r>
              <a:rPr lang="en-US" altLang="x-none" sz="2600" dirty="0"/>
              <a:t>a</a:t>
            </a:r>
            <a:r>
              <a:rPr lang="en-US" altLang="x-none" sz="2600" dirty="0" smtClean="0"/>
              <a:t>reas</a:t>
            </a:r>
            <a:endParaRPr lang="en-US" altLang="x-none" sz="2600" dirty="0"/>
          </a:p>
          <a:p>
            <a:r>
              <a:rPr lang="en-US" altLang="x-none" sz="2600" dirty="0" smtClean="0"/>
              <a:t>Head count</a:t>
            </a:r>
            <a:endParaRPr lang="en-US" altLang="x-none" sz="2600" dirty="0"/>
          </a:p>
          <a:p>
            <a:r>
              <a:rPr lang="en-US" altLang="x-none" sz="2600" dirty="0"/>
              <a:t>Goals for </a:t>
            </a:r>
            <a:r>
              <a:rPr lang="en-US" altLang="x-none" sz="2600" dirty="0" smtClean="0"/>
              <a:t>the coming year</a:t>
            </a:r>
            <a:endParaRPr lang="en-US" altLang="x-none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 smtClean="0"/>
              <a:t>Review of changes</a:t>
            </a:r>
          </a:p>
          <a:p>
            <a:r>
              <a:rPr lang="en-US" altLang="x-none" dirty="0" smtClean="0"/>
              <a:t>Introduction of new managers</a:t>
            </a:r>
            <a:endParaRPr lang="en-US" dirty="0"/>
          </a:p>
          <a:p>
            <a:r>
              <a:rPr lang="en-US" altLang="x-none" dirty="0" smtClean="0"/>
              <a:t>Changes still to come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E169824-8740-43DE-8C20-517CB653DBAD}"/>
</file>

<file path=customXml/itemProps2.xml><?xml version="1.0" encoding="utf-8"?>
<ds:datastoreItem xmlns:ds="http://schemas.openxmlformats.org/officeDocument/2006/customXml" ds:itemID="{E21B7939-0D09-4562-A138-BADC4133D7D8}"/>
</file>

<file path=customXml/itemProps3.xml><?xml version="1.0" encoding="utf-8"?>
<ds:datastoreItem xmlns:ds="http://schemas.openxmlformats.org/officeDocument/2006/customXml" ds:itemID="{DD2C992E-4DB3-4BC5-B18B-D2B990BB6531}"/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153</Words>
  <Application>Microsoft Office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/>
  <cp:lastModifiedBy/>
  <dcterms:created xsi:type="dcterms:W3CDTF">2010-10-12T17:53:45Z</dcterms:created>
  <dcterms:modified xsi:type="dcterms:W3CDTF">2010-10-12T18:35:06Z</dcterms:modified>
  <cp:category/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