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9" r:id="rId5"/>
  </p:sldMasterIdLst>
  <p:notesMasterIdLst>
    <p:notesMasterId r:id="rId9"/>
  </p:notesMasterIdLst>
  <p:handoutMasterIdLst>
    <p:handoutMasterId r:id="rId10"/>
  </p:handoutMasterIdLst>
  <p:sldIdLst>
    <p:sldId id="257" r:id="rId6"/>
    <p:sldId id="260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78" y="17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88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6754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1554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1" y="3429000"/>
            <a:ext cx="8532284" cy="1219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0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1" y="4800600"/>
            <a:ext cx="8532284" cy="838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4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/>
              <a:t>Click to edit Master subtitle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6"/>
            <a:ext cx="2844800" cy="3841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6"/>
            <a:ext cx="3860800" cy="3841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6"/>
            <a:ext cx="2844800" cy="3841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B7FFE138-060B-4A09-A290-32377E64A3C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3045884" y="1905000"/>
            <a:ext cx="4163483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7412567" y="1905000"/>
            <a:ext cx="4165600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78A8-2A4E-4FED-8C6A-165E3EC8D9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3045884" y="1905000"/>
            <a:ext cx="4163483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7412567" y="1905000"/>
            <a:ext cx="4165600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8A2C-6AB6-433F-BC71-C4EE38BC3DC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5884" y="533400"/>
            <a:ext cx="8532283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5884" y="1905000"/>
            <a:ext cx="8532283" cy="42211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  <a:endParaRPr lang="en-US"/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6"/>
            <a:ext cx="2844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6"/>
            <a:ext cx="3860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6"/>
            <a:ext cx="2844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F6D3474C-9AB0-4C46-94FC-532709E129BA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fontAlgn="base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fontAlgn="base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fontAlgn="base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03526" y="1600200"/>
            <a:ext cx="7085013" cy="1066800"/>
          </a:xfrm>
        </p:spPr>
        <p:txBody>
          <a:bodyPr/>
          <a:lstStyle/>
          <a:p>
            <a:r>
              <a:rPr lang="en-US" altLang="x-none" dirty="0" smtClean="0"/>
              <a:t>Time Management</a:t>
            </a:r>
            <a:endParaRPr lang="x-none" altLang="x-none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03526" y="2819400"/>
            <a:ext cx="5256213" cy="1143000"/>
          </a:xfrm>
        </p:spPr>
        <p:txBody>
          <a:bodyPr/>
          <a:lstStyle/>
          <a:p>
            <a:r>
              <a:rPr lang="en-US" altLang="x-none" dirty="0" smtClean="0"/>
              <a:t>Better organization for better results</a:t>
            </a:r>
            <a:endParaRPr lang="x-none" altLang="x-none"/>
          </a:p>
        </p:txBody>
      </p:sp>
      <p:sp>
        <p:nvSpPr>
          <p:cNvPr id="7" name="5-Point Star 4"/>
          <p:cNvSpPr/>
          <p:nvPr/>
        </p:nvSpPr>
        <p:spPr>
          <a:xfrm>
            <a:off x="8763000" y="2590800"/>
            <a:ext cx="914400" cy="9144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Spend Your Time Wisely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Mismanagement</a:t>
            </a:r>
            <a:endParaRPr lang="en-US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icking clock design template [1]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61A3DE-2988-4CBA-A11F-438141FC18F5}"/>
</file>

<file path=customXml/itemProps2.xml><?xml version="1.0" encoding="utf-8"?>
<ds:datastoreItem xmlns:ds="http://schemas.openxmlformats.org/officeDocument/2006/customXml" ds:itemID="{E63CCC6B-37E0-43CA-9550-DD63327EE8F4}"/>
</file>

<file path=customXml/itemProps3.xml><?xml version="1.0" encoding="utf-8"?>
<ds:datastoreItem xmlns:ds="http://schemas.openxmlformats.org/officeDocument/2006/customXml" ds:itemID="{0FC1A58A-7462-437A-9A67-97806F2B520C}"/>
</file>

<file path=docProps/app.xml><?xml version="1.0" encoding="utf-8"?>
<Properties xmlns="http://schemas.openxmlformats.org/officeDocument/2006/extended-properties" xmlns:vt="http://schemas.openxmlformats.org/officeDocument/2006/docPropsVTypes">
  <Template>Ticking clock design template [1]</Template>
  <TotalTime>342</TotalTime>
  <Words>15</Words>
  <Application>Microsoft Office PowerPoint</Application>
  <PresentationFormat>Widescreen</PresentationFormat>
  <Paragraphs>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Verdana</vt:lpstr>
      <vt:lpstr>Ticking clock design template [1]</vt:lpstr>
      <vt:lpstr>Clarity</vt:lpstr>
      <vt:lpstr>Time Management</vt:lpstr>
      <vt:lpstr>Spend Your Time Wisely</vt:lpstr>
      <vt:lpstr>Cost of Mismanagement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Sidney Higa</dc:creator>
  <cp:lastModifiedBy>Joan Lambert</cp:lastModifiedBy>
  <cp:revision>5</cp:revision>
  <dcterms:created xsi:type="dcterms:W3CDTF">2006-04-18T16:29:51Z</dcterms:created>
  <dcterms:modified xsi:type="dcterms:W3CDTF">2013-09-23T02:59:36Z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0x01010074B8244152D6854C98412FF9FD386EE7</vt:lpwstr>
  </property>
  <property fmtid="{D5CDD505-2E9C-101B-9397-08002B2CF9AE}" pid="4" name="Used in Chapter">
    <vt:lpwstr>true</vt:lpwstr>
  </property>
</Properties>
</file>