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59" r:id="rId9"/>
    <p:sldId id="260" r:id="rId10"/>
    <p:sldId id="261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>
      <p:cViewPr varScale="1">
        <p:scale>
          <a:sx n="122" d="100"/>
          <a:sy n="122" d="100"/>
        </p:scale>
        <p:origin x="8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5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Things</a:t>
            </a:r>
            <a:endParaRPr lang="en-US" dirty="0"/>
          </a:p>
        </p:txBody>
      </p:sp>
      <p:sp>
        <p:nvSpPr>
          <p:cNvPr id="5" name="Sun 4"/>
          <p:cNvSpPr/>
          <p:nvPr/>
        </p:nvSpPr>
        <p:spPr>
          <a:xfrm rot="60000">
            <a:off x="1368380" y="2593964"/>
            <a:ext cx="2743200" cy="2743200"/>
          </a:xfrm>
          <a:prstGeom prst="sun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Nature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Moon 5"/>
          <p:cNvSpPr/>
          <p:nvPr/>
        </p:nvSpPr>
        <p:spPr>
          <a:xfrm rot="10800000">
            <a:off x="3657600" y="2743200"/>
            <a:ext cx="1371600" cy="1828800"/>
          </a:xfrm>
          <a:prstGeom prst="moon">
            <a:avLst/>
          </a:prstGeom>
          <a:solidFill>
            <a:srgbClr val="FFC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Heart 6"/>
          <p:cNvSpPr/>
          <p:nvPr/>
        </p:nvSpPr>
        <p:spPr>
          <a:xfrm>
            <a:off x="6172200" y="2590800"/>
            <a:ext cx="1828800" cy="1828800"/>
          </a:xfrm>
          <a:prstGeom prst="heart">
            <a:avLst/>
          </a:prstGeom>
          <a:solidFill>
            <a:srgbClr val="FF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445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3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9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5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27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34146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BBA7A0-1DC2-4D7A-B524-267C2BF8A646}"/>
</file>

<file path=customXml/itemProps2.xml><?xml version="1.0" encoding="utf-8"?>
<ds:datastoreItem xmlns:ds="http://schemas.openxmlformats.org/officeDocument/2006/customXml" ds:itemID="{60863EA2-E621-4BF3-ADEC-66D0F6D77ECE}"/>
</file>

<file path=customXml/itemProps3.xml><?xml version="1.0" encoding="utf-8"?>
<ds:datastoreItem xmlns:ds="http://schemas.openxmlformats.org/officeDocument/2006/customXml" ds:itemID="{BD9AE98D-3909-4D25-B2AA-5639B737D53C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42</TotalTime>
  <Words>6</Words>
  <Application>Microsoft Office PowerPoint</Application>
  <PresentationFormat>On-screen Show (4:3)</PresentationFormat>
  <Paragraphs>4</Paragraphs>
  <Slides>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World in hand design template</vt:lpstr>
      <vt:lpstr>PowerPoint Presentation</vt:lpstr>
      <vt:lpstr>PowerPoint Presentation</vt:lpstr>
      <vt:lpstr>PowerPoint Presentation</vt:lpstr>
      <vt:lpstr>My Favorite Things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2013-08-24T23:18:56Z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0x01010074B8244152D6854C98412FF9FD386EE7</vt:lpwstr>
  </property>
</Properties>
</file>