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sldIdLst>
    <p:sldId id="256" r:id="rId2"/>
    <p:sldId id="260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476" autoAdjust="0"/>
    <p:restoredTop sz="94660"/>
  </p:normalViewPr>
  <p:slideViewPr>
    <p:cSldViewPr snapToGrid="0">
      <p:cViewPr varScale="1">
        <p:scale>
          <a:sx n="53" d="100"/>
          <a:sy n="53" d="100"/>
        </p:scale>
        <p:origin x="90" y="15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493BE89C-1939-43D5-8939-C64AC5CB3CE5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409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679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6555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8656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684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2097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177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494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004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091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369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111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610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397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03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7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493BE89C-1939-43D5-8939-C64AC5CB3CE5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4254" y="3583238"/>
            <a:ext cx="1371487" cy="145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999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1" r:id="rId13"/>
    <p:sldLayoutId id="2147483702" r:id="rId14"/>
    <p:sldLayoutId id="2147483705" r:id="rId15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Vacation Ideas</a:t>
            </a:r>
            <a:endParaRPr lang="en-US" dirty="0" smtClean="0"/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860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8000" dirty="0" smtClean="0"/>
              <a:t>What will you do this summer?</a:t>
            </a:r>
            <a:endParaRPr lang="en-US" sz="8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75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Cruise</a:t>
            </a:r>
            <a:endParaRPr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Positive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en-US" smtClean="0"/>
              <a:t>One price includes transportation, accommodation, and meals</a:t>
            </a:r>
          </a:p>
          <a:p>
            <a:pPr lvl="0"/>
            <a:r>
              <a:rPr lang="en-US" smtClean="0"/>
              <a:t>Visit many locations without having to unpack and repack</a:t>
            </a:r>
          </a:p>
          <a:p>
            <a:pPr lvl="0"/>
            <a:r>
              <a:rPr lang="en-US" smtClean="0"/>
              <a:t>High quality food and personal service</a:t>
            </a:r>
          </a:p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Negative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/>
            <a:r>
              <a:rPr lang="en-US" smtClean="0"/>
              <a:t>Not good if you suffer from seasickness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180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Ski Trip</a:t>
            </a:r>
            <a:endParaRPr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Enjoy snow-capped mountain peaks and scenic views</a:t>
            </a:r>
          </a:p>
          <a:p>
            <a:pPr lvl="0"/>
            <a:r>
              <a:rPr lang="en-US" dirty="0" smtClean="0"/>
              <a:t>Comfortable lodgings directly on the ski slopes</a:t>
            </a:r>
          </a:p>
          <a:p>
            <a:pPr lvl="0"/>
            <a:r>
              <a:rPr lang="en-US" dirty="0" smtClean="0"/>
              <a:t>Good way to get exercise</a:t>
            </a:r>
          </a:p>
        </p:txBody>
      </p:sp>
    </p:spTree>
    <p:extLst>
      <p:ext uri="{BB962C8B-B14F-4D97-AF65-F5344CB8AC3E}">
        <p14:creationId xmlns:p14="http://schemas.microsoft.com/office/powerpoint/2010/main" val="1273073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Beach Trip</a:t>
            </a:r>
            <a:endParaRPr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Play in the ocean</a:t>
            </a:r>
          </a:p>
          <a:p>
            <a:pPr lvl="0"/>
            <a:r>
              <a:rPr lang="en-US" dirty="0" smtClean="0"/>
              <a:t>Build sand castles</a:t>
            </a:r>
          </a:p>
          <a:p>
            <a:pPr lvl="0"/>
            <a:r>
              <a:rPr lang="en-US" dirty="0" smtClean="0"/>
              <a:t>Participate in water sports including sailing, snorkeling, and SCUBA diving</a:t>
            </a:r>
          </a:p>
        </p:txBody>
      </p:sp>
    </p:spTree>
    <p:extLst>
      <p:ext uri="{BB962C8B-B14F-4D97-AF65-F5344CB8AC3E}">
        <p14:creationId xmlns:p14="http://schemas.microsoft.com/office/powerpoint/2010/main" val="38201004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B8244152D6854C98412FF9FD386EE7" ma:contentTypeVersion="1" ma:contentTypeDescription="Create a new document." ma:contentTypeScope="" ma:versionID="7add385eb09acb74787c942b46821d30">
  <xsd:schema xmlns:xsd="http://www.w3.org/2001/XMLSchema" xmlns:xs="http://www.w3.org/2001/XMLSchema" xmlns:p="http://schemas.microsoft.com/office/2006/metadata/properties" xmlns:ns2="b4863681-c067-4c62-bc75-95bf3ac03d16" targetNamespace="http://schemas.microsoft.com/office/2006/metadata/properties" ma:root="true" ma:fieldsID="88a5876d5b55fdc60016a1dd89e48204" ns2:_="">
    <xsd:import namespace="b4863681-c067-4c62-bc75-95bf3ac03d16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863681-c067-4c62-bc75-95bf3ac03d16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Creation"/>
              <xsd:enumeration value="TR1"/>
              <xsd:enumeration value="CE1"/>
              <xsd:enumeration value="AU Doc Review"/>
              <xsd:enumeration value="CE2/Doc Prep"/>
              <xsd:enumeration value="Layout1"/>
              <xsd:enumeration value="AU INDD/PDF Review"/>
              <xsd:enumeration value="Proof1"/>
              <xsd:enumeration value="Indexing"/>
              <xsd:enumeration value="Layout2"/>
              <xsd:enumeration value="Proof2"/>
              <xsd:enumeration value="Page Turning"/>
              <xsd:enumeration value="Page-turning crx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 xmlns="b4863681-c067-4c62-bc75-95bf3ac03d16" xsi:nil="true"/>
  </documentManagement>
</p:properties>
</file>

<file path=customXml/itemProps1.xml><?xml version="1.0" encoding="utf-8"?>
<ds:datastoreItem xmlns:ds="http://schemas.openxmlformats.org/officeDocument/2006/customXml" ds:itemID="{C99CC54C-2DC5-49D1-A712-971F3E8580DA}"/>
</file>

<file path=customXml/itemProps2.xml><?xml version="1.0" encoding="utf-8"?>
<ds:datastoreItem xmlns:ds="http://schemas.openxmlformats.org/officeDocument/2006/customXml" ds:itemID="{28310D0C-4977-4D99-BC02-79C38BAA335D}"/>
</file>

<file path=customXml/itemProps3.xml><?xml version="1.0" encoding="utf-8"?>
<ds:datastoreItem xmlns:ds="http://schemas.openxmlformats.org/officeDocument/2006/customXml" ds:itemID="{9F4B1079-30EB-4EA1-B15A-E8B13D0DD6C0}"/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360</TotalTime>
  <Words>85</Words>
  <Application>Microsoft Office PowerPoint</Application>
  <PresentationFormat>Widescreen</PresentationFormat>
  <Paragraphs>17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Ion Boardroom</vt:lpstr>
      <vt:lpstr>Vacation Ideas</vt:lpstr>
      <vt:lpstr>What will you do this summer?</vt:lpstr>
      <vt:lpstr>Cruise</vt:lpstr>
      <vt:lpstr>Ski Trip</vt:lpstr>
      <vt:lpstr>Beach Trip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Vacation Options</dc:title>
  <dc:creator>Joan Lambert</dc:creator>
  <cp:lastModifiedBy>Joan Lambert</cp:lastModifiedBy>
  <cp:revision>7</cp:revision>
  <dcterms:created xsi:type="dcterms:W3CDTF">2013-08-21T21:39:23Z</dcterms:created>
  <dcterms:modified xsi:type="dcterms:W3CDTF">2013-08-22T03:40:10Z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0x01010074B8244152D6854C98412FF9FD386EE7</vt:lpwstr>
  </property>
</Properties>
</file>