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37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 varScale="1">
        <p:scale>
          <a:sx n="57" d="100"/>
          <a:sy n="57" d="100"/>
        </p:scale>
        <p:origin x="90" y="14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 smtClean="0"/>
            <a:t>Ryan Danner</a:t>
          </a:r>
          <a:endParaRPr lang="en-US" dirty="0"/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 smtClean="0"/>
            <a:t>Lukas Keller</a:t>
          </a:r>
          <a:endParaRPr lang="en-US" dirty="0"/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 smtClean="0"/>
            <a:t>Erin Hagens</a:t>
          </a:r>
          <a:endParaRPr lang="en-US" dirty="0"/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 smtClean="0"/>
            <a:t>Jerry </a:t>
          </a:r>
          <a:r>
            <a:rPr lang="en-US" dirty="0" err="1" smtClean="0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 smtClean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 smtClean="0"/>
            <a:t>Sara Davis</a:t>
          </a:r>
          <a:endParaRPr lang="en-US" dirty="0"/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 smtClean="0"/>
            <a:t>Andy Ruth</a:t>
          </a:r>
          <a:endParaRPr lang="en-US" dirty="0"/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EE6BC-CB3A-4C07-90D7-B0F83922F1B9}" type="pres">
      <dgm:prSet presAssocID="{C9767388-D5A6-48D9-A914-3CB65B6C280E}" presName="hierRoot1" presStyleCnt="0"/>
      <dgm:spPr/>
      <dgm:t>
        <a:bodyPr/>
        <a:lstStyle/>
        <a:p>
          <a:endParaRPr lang="en-US"/>
        </a:p>
      </dgm:t>
    </dgm:pt>
    <dgm:pt modelId="{80150D55-ABE6-4577-AE40-686A3852255F}" type="pres">
      <dgm:prSet presAssocID="{C9767388-D5A6-48D9-A914-3CB65B6C280E}" presName="composite" presStyleCnt="0"/>
      <dgm:spPr/>
      <dgm:t>
        <a:bodyPr/>
        <a:lstStyle/>
        <a:p>
          <a:endParaRPr lang="en-US"/>
        </a:p>
      </dgm:t>
    </dgm:pt>
    <dgm:pt modelId="{F3BE2F35-94C4-4F12-BD81-5C84868ED8E9}" type="pres">
      <dgm:prSet presAssocID="{C9767388-D5A6-48D9-A914-3CB65B6C280E}" presName="background" presStyleLbl="node0" presStyleIdx="0" presStyleCnt="1"/>
      <dgm:spPr/>
      <dgm:t>
        <a:bodyPr/>
        <a:lstStyle/>
        <a:p>
          <a:endParaRPr lang="en-US"/>
        </a:p>
      </dgm:t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F577AB-0E5C-4BDB-B431-F5A198E6E879}" type="pres">
      <dgm:prSet presAssocID="{C9767388-D5A6-48D9-A914-3CB65B6C280E}" presName="hierChild2" presStyleCnt="0"/>
      <dgm:spPr/>
      <dgm:t>
        <a:bodyPr/>
        <a:lstStyle/>
        <a:p>
          <a:endParaRPr lang="en-US"/>
        </a:p>
      </dgm:t>
    </dgm:pt>
    <dgm:pt modelId="{00F7728A-1F73-4BE2-98B5-E57F967DF284}" type="pres">
      <dgm:prSet presAssocID="{B654CB4B-B633-42A6-B399-2A96861001AD}" presName="Name10" presStyleLbl="parChTrans1D2" presStyleIdx="0" presStyleCnt="5"/>
      <dgm:spPr/>
      <dgm:t>
        <a:bodyPr/>
        <a:lstStyle/>
        <a:p>
          <a:endParaRPr lang="en-US"/>
        </a:p>
      </dgm:t>
    </dgm:pt>
    <dgm:pt modelId="{2F38A6DE-F5E5-4A50-B3EA-1BA2E4DBC4F7}" type="pres">
      <dgm:prSet presAssocID="{ED0BEE01-2C7D-4F9C-B318-A3D0C18E253A}" presName="hierRoot2" presStyleCnt="0"/>
      <dgm:spPr/>
      <dgm:t>
        <a:bodyPr/>
        <a:lstStyle/>
        <a:p>
          <a:endParaRPr lang="en-US"/>
        </a:p>
      </dgm:t>
    </dgm:pt>
    <dgm:pt modelId="{0998B664-EDBA-436C-99F9-755EF7E1FC2C}" type="pres">
      <dgm:prSet presAssocID="{ED0BEE01-2C7D-4F9C-B318-A3D0C18E253A}" presName="composite2" presStyleCnt="0"/>
      <dgm:spPr/>
      <dgm:t>
        <a:bodyPr/>
        <a:lstStyle/>
        <a:p>
          <a:endParaRPr lang="en-US"/>
        </a:p>
      </dgm:t>
    </dgm:pt>
    <dgm:pt modelId="{D9DBE5F4-7A0C-4193-9DA3-BD9D0E689C8C}" type="pres">
      <dgm:prSet presAssocID="{ED0BEE01-2C7D-4F9C-B318-A3D0C18E253A}" presName="background2" presStyleLbl="node2" presStyleIdx="0" presStyleCnt="4"/>
      <dgm:spPr/>
      <dgm:t>
        <a:bodyPr/>
        <a:lstStyle/>
        <a:p>
          <a:endParaRPr lang="en-US"/>
        </a:p>
      </dgm:t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763830-6F8E-4170-8201-396396C544C6}" type="pres">
      <dgm:prSet presAssocID="{ED0BEE01-2C7D-4F9C-B318-A3D0C18E253A}" presName="hierChild3" presStyleCnt="0"/>
      <dgm:spPr/>
      <dgm:t>
        <a:bodyPr/>
        <a:lstStyle/>
        <a:p>
          <a:endParaRPr lang="en-US"/>
        </a:p>
      </dgm:t>
    </dgm:pt>
    <dgm:pt modelId="{9CD76331-FBDE-4D26-9D53-91E8F71B34C1}" type="pres">
      <dgm:prSet presAssocID="{C16B7C3B-2887-4C4C-8856-410985F5B10E}" presName="Name17" presStyleLbl="parChTrans1D3" presStyleIdx="0" presStyleCnt="2"/>
      <dgm:spPr/>
      <dgm:t>
        <a:bodyPr/>
        <a:lstStyle/>
        <a:p>
          <a:endParaRPr lang="en-US"/>
        </a:p>
      </dgm:t>
    </dgm:pt>
    <dgm:pt modelId="{8310A836-CBBF-42CE-A1A5-91CD528E4678}" type="pres">
      <dgm:prSet presAssocID="{36DC292F-1EB5-49EC-9BA8-A3F9726040FE}" presName="hierRoot3" presStyleCnt="0"/>
      <dgm:spPr/>
      <dgm:t>
        <a:bodyPr/>
        <a:lstStyle/>
        <a:p>
          <a:endParaRPr lang="en-US"/>
        </a:p>
      </dgm:t>
    </dgm:pt>
    <dgm:pt modelId="{39BA1781-6EF9-4CCC-86D8-754D8B5DE56D}" type="pres">
      <dgm:prSet presAssocID="{36DC292F-1EB5-49EC-9BA8-A3F9726040FE}" presName="composite3" presStyleCnt="0"/>
      <dgm:spPr/>
      <dgm:t>
        <a:bodyPr/>
        <a:lstStyle/>
        <a:p>
          <a:endParaRPr lang="en-US"/>
        </a:p>
      </dgm:t>
    </dgm:pt>
    <dgm:pt modelId="{84232434-528B-46ED-A3CB-3DF34236EEB5}" type="pres">
      <dgm:prSet presAssocID="{36DC292F-1EB5-49EC-9BA8-A3F9726040FE}" presName="background3" presStyleLbl="node3" presStyleIdx="0" presStyleCnt="2"/>
      <dgm:spPr/>
      <dgm:t>
        <a:bodyPr/>
        <a:lstStyle/>
        <a:p>
          <a:endParaRPr lang="en-US"/>
        </a:p>
      </dgm:t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E1FF85-BA55-43BF-BD18-11BB998DFD4C}" type="pres">
      <dgm:prSet presAssocID="{36DC292F-1EB5-49EC-9BA8-A3F9726040FE}" presName="hierChild4" presStyleCnt="0"/>
      <dgm:spPr/>
      <dgm:t>
        <a:bodyPr/>
        <a:lstStyle/>
        <a:p>
          <a:endParaRPr lang="en-US"/>
        </a:p>
      </dgm:t>
    </dgm:pt>
    <dgm:pt modelId="{E5E217C4-FB7F-46C0-BD8C-835DB65A8F8E}" type="pres">
      <dgm:prSet presAssocID="{A7DF1427-0271-4009-BD6F-468D2A92B1D4}" presName="Name10" presStyleLbl="parChTrans1D2" presStyleIdx="1" presStyleCnt="5"/>
      <dgm:spPr/>
      <dgm:t>
        <a:bodyPr/>
        <a:lstStyle/>
        <a:p>
          <a:endParaRPr lang="en-US"/>
        </a:p>
      </dgm:t>
    </dgm:pt>
    <dgm:pt modelId="{A61EB715-A5B4-487E-8631-BD689E1E0934}" type="pres">
      <dgm:prSet presAssocID="{6810C104-849B-4CE8-AC86-036657E7ADF5}" presName="hierRoot2" presStyleCnt="0"/>
      <dgm:spPr/>
      <dgm:t>
        <a:bodyPr/>
        <a:lstStyle/>
        <a:p>
          <a:endParaRPr lang="en-US"/>
        </a:p>
      </dgm:t>
    </dgm:pt>
    <dgm:pt modelId="{60B1B034-1D3F-42A8-A5F4-0B2B338791C1}" type="pres">
      <dgm:prSet presAssocID="{6810C104-849B-4CE8-AC86-036657E7ADF5}" presName="composite2" presStyleCnt="0"/>
      <dgm:spPr/>
      <dgm:t>
        <a:bodyPr/>
        <a:lstStyle/>
        <a:p>
          <a:endParaRPr lang="en-US"/>
        </a:p>
      </dgm:t>
    </dgm:pt>
    <dgm:pt modelId="{CC0DDFFE-4BAA-4261-8C19-B0D00A78C96B}" type="pres">
      <dgm:prSet presAssocID="{6810C104-849B-4CE8-AC86-036657E7ADF5}" presName="background2" presStyleLbl="node2" presStyleIdx="1" presStyleCnt="4"/>
      <dgm:spPr/>
      <dgm:t>
        <a:bodyPr/>
        <a:lstStyle/>
        <a:p>
          <a:endParaRPr lang="en-US"/>
        </a:p>
      </dgm:t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628F-BCAC-4BD2-B319-D8BCB0E688D9}" type="pres">
      <dgm:prSet presAssocID="{6810C104-849B-4CE8-AC86-036657E7ADF5}" presName="hierChild3" presStyleCnt="0"/>
      <dgm:spPr/>
      <dgm:t>
        <a:bodyPr/>
        <a:lstStyle/>
        <a:p>
          <a:endParaRPr lang="en-US"/>
        </a:p>
      </dgm:t>
    </dgm:pt>
    <dgm:pt modelId="{6651368D-0410-4695-BEB4-7A511139767C}" type="pres">
      <dgm:prSet presAssocID="{5F78A155-3ACC-44CC-B9FF-5ADA3ED8CA94}" presName="Name10" presStyleLbl="parChTrans1D2" presStyleIdx="2" presStyleCnt="5"/>
      <dgm:spPr/>
      <dgm:t>
        <a:bodyPr/>
        <a:lstStyle/>
        <a:p>
          <a:endParaRPr lang="en-US"/>
        </a:p>
      </dgm:t>
    </dgm:pt>
    <dgm:pt modelId="{D4E291B8-8C6C-4755-8703-2ECAD31DBE87}" type="pres">
      <dgm:prSet presAssocID="{7D542EFB-4142-45F4-99F3-955F0A592780}" presName="hierRoot2" presStyleCnt="0"/>
      <dgm:spPr/>
      <dgm:t>
        <a:bodyPr/>
        <a:lstStyle/>
        <a:p>
          <a:endParaRPr lang="en-US"/>
        </a:p>
      </dgm:t>
    </dgm:pt>
    <dgm:pt modelId="{6CDD378D-CB74-450F-8F96-097579C9F6BA}" type="pres">
      <dgm:prSet presAssocID="{7D542EFB-4142-45F4-99F3-955F0A592780}" presName="composite2" presStyleCnt="0"/>
      <dgm:spPr/>
      <dgm:t>
        <a:bodyPr/>
        <a:lstStyle/>
        <a:p>
          <a:endParaRPr lang="en-US"/>
        </a:p>
      </dgm:t>
    </dgm:pt>
    <dgm:pt modelId="{03107D4E-AB1B-4A53-A8F6-57B04A150D58}" type="pres">
      <dgm:prSet presAssocID="{7D542EFB-4142-45F4-99F3-955F0A592780}" presName="background2" presStyleLbl="node2" presStyleIdx="2" presStyleCnt="4"/>
      <dgm:spPr/>
      <dgm:t>
        <a:bodyPr/>
        <a:lstStyle/>
        <a:p>
          <a:endParaRPr lang="en-US"/>
        </a:p>
      </dgm:t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E762E-880D-4CE1-836B-EB379C709437}" type="pres">
      <dgm:prSet presAssocID="{7D542EFB-4142-45F4-99F3-955F0A592780}" presName="hierChild3" presStyleCnt="0"/>
      <dgm:spPr/>
      <dgm:t>
        <a:bodyPr/>
        <a:lstStyle/>
        <a:p>
          <a:endParaRPr lang="en-US"/>
        </a:p>
      </dgm:t>
    </dgm:pt>
    <dgm:pt modelId="{E07A6C3D-6651-43A0-8915-9D530C654F90}" type="pres">
      <dgm:prSet presAssocID="{4FF11366-23CE-4C57-BFE8-EF79EA157035}" presName="Name10" presStyleLbl="parChTrans1D2" presStyleIdx="3" presStyleCnt="5"/>
      <dgm:spPr/>
      <dgm:t>
        <a:bodyPr/>
        <a:lstStyle/>
        <a:p>
          <a:endParaRPr lang="en-US"/>
        </a:p>
      </dgm:t>
    </dgm:pt>
    <dgm:pt modelId="{46750C9A-9413-4DA4-9FAF-C258B7BF0811}" type="pres">
      <dgm:prSet presAssocID="{10405441-7810-4392-AF65-9C0B6878A321}" presName="hierRoot2" presStyleCnt="0"/>
      <dgm:spPr/>
      <dgm:t>
        <a:bodyPr/>
        <a:lstStyle/>
        <a:p>
          <a:endParaRPr lang="en-US"/>
        </a:p>
      </dgm:t>
    </dgm:pt>
    <dgm:pt modelId="{13220933-9B09-4E16-88A6-9EDBF24025C4}" type="pres">
      <dgm:prSet presAssocID="{10405441-7810-4392-AF65-9C0B6878A321}" presName="composite2" presStyleCnt="0"/>
      <dgm:spPr/>
      <dgm:t>
        <a:bodyPr/>
        <a:lstStyle/>
        <a:p>
          <a:endParaRPr lang="en-US"/>
        </a:p>
      </dgm:t>
    </dgm:pt>
    <dgm:pt modelId="{9ECEE55F-26FF-4975-B3A5-C843FC1E659A}" type="pres">
      <dgm:prSet presAssocID="{10405441-7810-4392-AF65-9C0B6878A321}" presName="background2" presStyleLbl="node2" presStyleIdx="3" presStyleCnt="4"/>
      <dgm:spPr/>
      <dgm:t>
        <a:bodyPr/>
        <a:lstStyle/>
        <a:p>
          <a:endParaRPr lang="en-US"/>
        </a:p>
      </dgm:t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6416C2-0E43-4E78-8522-7C68AD39631A}" type="pres">
      <dgm:prSet presAssocID="{10405441-7810-4392-AF65-9C0B6878A321}" presName="hierChild3" presStyleCnt="0"/>
      <dgm:spPr/>
      <dgm:t>
        <a:bodyPr/>
        <a:lstStyle/>
        <a:p>
          <a:endParaRPr lang="en-US"/>
        </a:p>
      </dgm:t>
    </dgm:pt>
    <dgm:pt modelId="{F443DD31-CBDD-4743-86BD-3F4E792EADF2}" type="pres">
      <dgm:prSet presAssocID="{D65C8995-30CA-49DD-93EA-B5647831F86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EC3A9188-369C-4604-B359-3A94B23BF8E3}" type="pres">
      <dgm:prSet presAssocID="{8763F87F-11DC-420F-B610-409A72CC6486}" presName="hierRoot3" presStyleCnt="0"/>
      <dgm:spPr/>
      <dgm:t>
        <a:bodyPr/>
        <a:lstStyle/>
        <a:p>
          <a:endParaRPr lang="en-US"/>
        </a:p>
      </dgm:t>
    </dgm:pt>
    <dgm:pt modelId="{55535FFB-549A-4EDE-A706-8B07D1CAC316}" type="pres">
      <dgm:prSet presAssocID="{8763F87F-11DC-420F-B610-409A72CC6486}" presName="composite3" presStyleCnt="0"/>
      <dgm:spPr/>
      <dgm:t>
        <a:bodyPr/>
        <a:lstStyle/>
        <a:p>
          <a:endParaRPr lang="en-US"/>
        </a:p>
      </dgm:t>
    </dgm:pt>
    <dgm:pt modelId="{5A7DE327-C75D-4D4D-82FA-C43FB9FF851B}" type="pres">
      <dgm:prSet presAssocID="{8763F87F-11DC-420F-B610-409A72CC6486}" presName="background3" presStyleLbl="node3" presStyleIdx="1" presStyleCnt="2"/>
      <dgm:spPr/>
      <dgm:t>
        <a:bodyPr/>
        <a:lstStyle/>
        <a:p>
          <a:endParaRPr lang="en-US"/>
        </a:p>
      </dgm:t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B44F09-E9C1-42AD-81BB-8C239D8C39E3}" type="pres">
      <dgm:prSet presAssocID="{8763F87F-11DC-420F-B610-409A72CC6486}" presName="hierChild4" presStyleCnt="0"/>
      <dgm:spPr/>
      <dgm:t>
        <a:bodyPr/>
        <a:lstStyle/>
        <a:p>
          <a:endParaRPr lang="en-US"/>
        </a:p>
      </dgm:t>
    </dgm:pt>
    <dgm:pt modelId="{0FF3FF5C-7E90-4B44-BE20-BED05484F3F5}" type="pres">
      <dgm:prSet presAssocID="{A26546C0-8051-4A6E-ABEE-7F07323483C1}" presName="Name10" presStyleLbl="parChTrans1D2" presStyleIdx="4" presStyleCnt="5"/>
      <dgm:spPr/>
      <dgm:t>
        <a:bodyPr/>
        <a:lstStyle/>
        <a:p>
          <a:endParaRPr lang="en-US"/>
        </a:p>
      </dgm:t>
    </dgm:pt>
    <dgm:pt modelId="{172F6218-B203-41CB-9BFF-A70212A890B9}" type="pres">
      <dgm:prSet presAssocID="{4E577C6D-D941-414B-AEEE-28F4CE26654A}" presName="hierRoot2" presStyleCnt="0"/>
      <dgm:spPr/>
      <dgm:t>
        <a:bodyPr/>
        <a:lstStyle/>
        <a:p>
          <a:endParaRPr lang="en-US"/>
        </a:p>
      </dgm:t>
    </dgm:pt>
    <dgm:pt modelId="{9FB34006-F7AD-4338-9463-C0F9377ECAFC}" type="pres">
      <dgm:prSet presAssocID="{4E577C6D-D941-414B-AEEE-28F4CE26654A}" presName="composite2" presStyleCnt="0"/>
      <dgm:spPr/>
      <dgm:t>
        <a:bodyPr/>
        <a:lstStyle/>
        <a:p>
          <a:endParaRPr lang="en-US"/>
        </a:p>
      </dgm:t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83A88-5E86-4B5A-B8B0-AAC262F1AC05}" type="pres">
      <dgm:prSet presAssocID="{4E577C6D-D941-414B-AEEE-28F4CE26654A}" presName="hierChild3" presStyleCnt="0"/>
      <dgm:spPr/>
      <dgm:t>
        <a:bodyPr/>
        <a:lstStyle/>
        <a:p>
          <a:endParaRPr lang="en-US"/>
        </a:p>
      </dgm:t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  <a:endParaRPr lang="en-US" sz="2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Ryan Danner</a:t>
          </a:r>
          <a:endParaRPr lang="en-US" sz="2200" kern="1200" dirty="0"/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Jerry </a:t>
          </a:r>
          <a:r>
            <a:rPr lang="en-US" sz="2200" kern="1200" dirty="0" err="1" smtClean="0"/>
            <a:t>Orman</a:t>
          </a:r>
          <a:endParaRPr lang="en-US" sz="22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Lukas Keller</a:t>
          </a:r>
          <a:endParaRPr lang="en-US" sz="2200" kern="1200" dirty="0"/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Erin Hagens</a:t>
          </a:r>
          <a:endParaRPr lang="en-US" sz="2200" kern="1200" dirty="0"/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Sara Davis</a:t>
          </a:r>
          <a:endParaRPr lang="en-US" sz="2200" kern="1200" dirty="0"/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Andy Ruth</a:t>
          </a:r>
          <a:endParaRPr lang="en-US" sz="2200" kern="1200" dirty="0"/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3862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36665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50459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4313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14392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60424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99847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922326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10804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866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28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3093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00307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69428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8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6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33320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6934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447298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  <p:sldLayoutId id="2147483854" r:id="rId17"/>
    <p:sldLayoutId id="214748385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 smtClean="0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</a:t>
            </a:r>
            <a:r>
              <a:rPr lang="en-US" altLang="x-none" dirty="0" smtClean="0"/>
              <a:t>changes</a:t>
            </a:r>
            <a:endParaRPr lang="en-US" altLang="x-none" dirty="0"/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</a:t>
            </a:r>
            <a:r>
              <a:rPr lang="en-US" altLang="x-none" dirty="0" smtClean="0"/>
              <a:t>progress</a:t>
            </a:r>
            <a:endParaRPr lang="en-US" altLang="x-none" dirty="0"/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 smtClean="0"/>
              <a:t>Organizational Changes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2133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baseline="0" dirty="0" smtClean="0"/>
              <a:t>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R&amp;D</a:t>
            </a:r>
          </a:p>
          <a:p>
            <a:r>
              <a:rPr lang="en-US" dirty="0" smtClean="0"/>
              <a:t>Equipment replacement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B8244152D6854C98412FF9FD386EE7" ma:contentTypeVersion="1" ma:contentTypeDescription="Create a new document." ma:contentTypeScope="" ma:versionID="7add385eb09acb74787c942b46821d30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88a5876d5b55fdc60016a1dd89e48204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Page-turning crx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b4863681-c067-4c62-bc75-95bf3ac03d16" xsi:nil="true"/>
  </documentManagement>
</p:properties>
</file>

<file path=customXml/itemProps1.xml><?xml version="1.0" encoding="utf-8"?>
<ds:datastoreItem xmlns:ds="http://schemas.openxmlformats.org/officeDocument/2006/customXml" ds:itemID="{D3EBE15D-1469-4516-87C3-202C56D45E0E}"/>
</file>

<file path=customXml/itemProps2.xml><?xml version="1.0" encoding="utf-8"?>
<ds:datastoreItem xmlns:ds="http://schemas.openxmlformats.org/officeDocument/2006/customXml" ds:itemID="{2F217B4F-38EA-4FD7-8AFB-8AFA5490E2B3}"/>
</file>

<file path=customXml/itemProps3.xml><?xml version="1.0" encoding="utf-8"?>
<ds:datastoreItem xmlns:ds="http://schemas.openxmlformats.org/officeDocument/2006/customXml" ds:itemID="{9F92A0A4-6E72-4ED2-BAE7-0254AF7C1FA9}"/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883</TotalTime>
  <Words>158</Words>
  <Application>Microsoft Office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Berlin</vt:lpstr>
      <vt:lpstr>Annual Meeting</vt:lpstr>
      <vt:lpstr>Agenda</vt:lpstr>
      <vt:lpstr>Review of Key Objectives</vt:lpstr>
      <vt:lpstr>How Did We Do?</vt:lpstr>
      <vt:lpstr>Organizational Changes</vt:lpstr>
      <vt:lpstr>Top Issues Facing the Company</vt:lpstr>
      <vt:lpstr>Review of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2013-09-13T02:37:20Z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0x01010074B8244152D6854C98412FF9FD386EE7</vt:lpwstr>
  </property>
</Properties>
</file>