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51" d="100"/>
          <a:sy n="51" d="100"/>
        </p:scale>
        <p:origin x="90" y="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3B1632-BD06-44DA-968A-B5472E6909D4}"/>
</file>

<file path=customXml/itemProps2.xml><?xml version="1.0" encoding="utf-8"?>
<ds:datastoreItem xmlns:ds="http://schemas.openxmlformats.org/officeDocument/2006/customXml" ds:itemID="{60863EA2-E621-4BF3-ADEC-66D0F6D77ECE}"/>
</file>

<file path=customXml/itemProps3.xml><?xml version="1.0" encoding="utf-8"?>
<ds:datastoreItem xmlns:ds="http://schemas.openxmlformats.org/officeDocument/2006/customXml" ds:itemID="{BD9AE98D-3909-4D25-B2AA-5639B737D53C}"/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2012-11-04T20:25:21Z</dcterms:created>
  <dcterms:modified xsi:type="dcterms:W3CDTF">2013-08-24T22:37:51Z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0x01010074B8244152D6854C98412FF9FD386EE7</vt:lpwstr>
  </property>
</Properties>
</file>