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99" d="100"/>
          <a:sy n="99" d="100"/>
        </p:scale>
        <p:origin x="69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5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70" y="1859761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3" y="2514601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514601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5" y="1676400"/>
            <a:ext cx="6815668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80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4"/>
            <a:ext cx="8128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1" y="5816601"/>
            <a:ext cx="1221740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1" y="6219829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1" y="-7144"/>
            <a:ext cx="1221740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1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4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4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Annual Meeting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Florian Stiller</a:t>
            </a:r>
            <a:endParaRPr lang="en-US" smtClean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mtClean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Strategic undertakings</a:t>
            </a:r>
            <a:endParaRPr lang="en-US" smtClean="0"/>
          </a:p>
          <a:p>
            <a:r>
              <a:rPr lang="en-US" altLang="x-none" smtClean="0"/>
              <a:t>Financial goals</a:t>
            </a:r>
          </a:p>
          <a:p>
            <a:r>
              <a:rPr lang="en-US" altLang="x-none" smtClean="0"/>
              <a:t>Other key efforts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Summary</a:t>
            </a:r>
            <a:r>
              <a:rPr lang="en-US" altLang="x-none" baseline="0" smtClean="0"/>
              <a:t> of</a:t>
            </a:r>
            <a:r>
              <a:rPr lang="en-US" altLang="x-none" smtClean="0"/>
              <a:t> key successes/challenges</a:t>
            </a:r>
            <a:endParaRPr lang="en-US" smtClean="0"/>
          </a:p>
          <a:p>
            <a:r>
              <a:rPr lang="en-US" altLang="x-none" smtClean="0"/>
              <a:t>Reiteration</a:t>
            </a:r>
            <a:r>
              <a:rPr lang="en-US" altLang="x-none" baseline="0" smtClean="0"/>
              <a:t> of</a:t>
            </a:r>
            <a:r>
              <a:rPr lang="en-US" altLang="x-none" smtClean="0"/>
              <a:t> key goals</a:t>
            </a:r>
          </a:p>
          <a:p>
            <a:r>
              <a:rPr lang="en-US" altLang="x-none" smtClean="0"/>
              <a:t>Thanks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smtClean="0"/>
          </a:p>
          <a:p>
            <a:r>
              <a:rPr lang="en-US" altLang="x-none" smtClean="0"/>
              <a:t>How did we do?</a:t>
            </a:r>
          </a:p>
          <a:p>
            <a:r>
              <a:rPr lang="en-US" altLang="x-none" smtClean="0"/>
              <a:t>Organizational overview</a:t>
            </a:r>
          </a:p>
          <a:p>
            <a:r>
              <a:rPr lang="en-US" altLang="x-none" smtClean="0"/>
              <a:t>Top issues facing the company</a:t>
            </a:r>
          </a:p>
          <a:p>
            <a:r>
              <a:rPr lang="en-US" altLang="x-none" smtClean="0"/>
              <a:t>Review of our progress</a:t>
            </a:r>
          </a:p>
          <a:p>
            <a:r>
              <a:rPr lang="en-US" altLang="x-none" smtClean="0"/>
              <a:t>Key spending areas</a:t>
            </a:r>
          </a:p>
          <a:p>
            <a:r>
              <a:rPr lang="en-US" altLang="x-none" smtClean="0"/>
              <a:t>Head count</a:t>
            </a:r>
          </a:p>
          <a:p>
            <a:r>
              <a:rPr lang="en-US" altLang="x-none" smtClean="0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mtClean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What makes our company unique</a:t>
            </a:r>
            <a:endParaRPr lang="en-US" smtClean="0"/>
          </a:p>
          <a:p>
            <a:r>
              <a:rPr lang="en-US" altLang="x-none" smtClean="0"/>
              <a:t>What makes our company successful</a:t>
            </a:r>
          </a:p>
          <a:p>
            <a:r>
              <a:rPr lang="en-US" altLang="x-none" smtClean="0"/>
              <a:t>Our shared vision</a:t>
            </a:r>
          </a:p>
          <a:p>
            <a:r>
              <a:rPr lang="en-US" altLang="x-none" smtClean="0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mtClean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Review of changes</a:t>
            </a:r>
          </a:p>
          <a:p>
            <a:r>
              <a:rPr lang="en-US" altLang="x-none" smtClean="0"/>
              <a:t>Introduction of new managers</a:t>
            </a:r>
            <a:endParaRPr lang="en-US" smtClean="0"/>
          </a:p>
          <a:p>
            <a:r>
              <a:rPr lang="en-US" altLang="x-none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mtClean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External industry pressures</a:t>
            </a:r>
          </a:p>
          <a:p>
            <a:r>
              <a:rPr lang="en-US" altLang="x-none" smtClean="0"/>
              <a:t>External customer issues</a:t>
            </a:r>
          </a:p>
          <a:p>
            <a:r>
              <a:rPr lang="en-US" altLang="x-none" smtClean="0"/>
              <a:t>High profile internal issues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Our</a:t>
            </a:r>
            <a:r>
              <a:rPr lang="en-US" altLang="x-none" baseline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Financial</a:t>
            </a:r>
            <a:endParaRPr lang="en-US" smtClean="0"/>
          </a:p>
          <a:p>
            <a:r>
              <a:rPr lang="en-US" altLang="x-none" smtClean="0"/>
              <a:t>Competitive</a:t>
            </a:r>
          </a:p>
          <a:p>
            <a:r>
              <a:rPr lang="en-US" altLang="x-none" smtClean="0"/>
              <a:t>Customer</a:t>
            </a:r>
            <a:r>
              <a:rPr lang="en-US" altLang="x-none" baseline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R&amp;D</a:t>
            </a:r>
            <a:endParaRPr lang="en-US" smtClean="0"/>
          </a:p>
          <a:p>
            <a:r>
              <a:rPr lang="en-US" altLang="x-none" smtClean="0"/>
              <a:t>Sales and marketing</a:t>
            </a:r>
          </a:p>
          <a:p>
            <a:r>
              <a:rPr lang="en-US" altLang="x-none" smtClean="0"/>
              <a:t>General and administration</a:t>
            </a:r>
          </a:p>
          <a:p>
            <a:r>
              <a:rPr lang="en-US" altLang="x-none" smtClean="0"/>
              <a:t>Areas of improvement</a:t>
            </a:r>
          </a:p>
          <a:p>
            <a:r>
              <a:rPr lang="en-US" altLang="x-none" smtClean="0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Goals</a:t>
            </a:r>
            <a:endParaRPr lang="en-US" smtClean="0"/>
          </a:p>
          <a:p>
            <a:r>
              <a:rPr lang="en-US" altLang="x-none" smtClean="0"/>
              <a:t>Results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442E6B3D-61AF-4E8D-84B0-E74822E25B67}"/>
</file>

<file path=customXml/itemProps2.xml><?xml version="1.0" encoding="utf-8"?>
<ds:datastoreItem xmlns:ds="http://schemas.openxmlformats.org/officeDocument/2006/customXml" ds:itemID="{78F20520-8E75-4680-B212-E1A5F335554C}"/>
</file>

<file path=customXml/itemProps3.xml><?xml version="1.0" encoding="utf-8"?>
<ds:datastoreItem xmlns:ds="http://schemas.openxmlformats.org/officeDocument/2006/customXml" ds:itemID="{24E01E0C-69D8-4D0B-BFA2-796E8E4B5377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153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Franklin Gothic Book</vt:lpstr>
      <vt:lpstr>Times New Roman</vt:lpstr>
      <vt:lpstr>Wingdings 2</vt:lpstr>
      <vt:lpstr>Flow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2010-10-12T17:53:45Z</dcterms:created>
  <dcterms:modified xsi:type="dcterms:W3CDTF">2013-09-09T22:50:30Z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