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sldIdLst>
    <p:sldId id="266" r:id="rId5"/>
    <p:sldId id="258" r:id="rId6"/>
    <p:sldId id="261" r:id="rId7"/>
    <p:sldId id="259" r:id="rId8"/>
    <p:sldId id="260" r:id="rId9"/>
    <p:sldId id="262" r:id="rId10"/>
    <p:sldId id="263" r:id="rId11"/>
    <p:sldId id="264" r:id="rId12"/>
    <p:sldId id="265" r:id="rId13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19" autoAdjust="0"/>
    <p:restoredTop sz="94684" autoAdjust="0"/>
  </p:normalViewPr>
  <p:slideViewPr>
    <p:cSldViewPr>
      <p:cViewPr varScale="1">
        <p:scale>
          <a:sx n="51" d="100"/>
          <a:sy n="51" d="100"/>
        </p:scale>
        <p:origin x="162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-349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5213-7C3F-448B-8866-7117B8104F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538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4BA49-B9EC-4A61-9B27-068D91DF3C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95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9F7A4-B136-433E-A6E7-3D5C52E2E8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8070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5666A-FF3A-4774-8256-E3F150EBACBE}" type="datetimeFigureOut">
              <a:rPr lang="en-US" smtClean="0"/>
              <a:t>9/13/2013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113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97D42-0835-494D-96B6-5712AEB045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372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D784-B4BC-4B14-9B23-FF2F461BF1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380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ECFA8-3A65-44B5-ABCB-577AAAC16C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974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46CB-2C8D-4C3B-A299-5D7F6AE431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048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0192E-451B-4E33-8AF9-0FE97F017F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308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E9636-F202-49F9-B750-DA8CC9D06E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316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AA2D-4BEA-4D5D-874A-21B15B8461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470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0860C-B1E3-4B5C-A9BF-03603DD255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970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68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Planning, Selling, and Executing </a:t>
            </a:r>
            <a:br>
              <a:rPr lang="en-US" smtClean="0"/>
            </a:br>
            <a:r>
              <a:rPr lang="en-US" smtClean="0"/>
              <a:t>a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Community Service Committee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854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Process</a:t>
            </a:r>
            <a:endParaRPr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Set up teem</a:t>
            </a:r>
          </a:p>
          <a:p>
            <a:r>
              <a:rPr lang="en-US" smtClean="0"/>
              <a:t>Gather infermation</a:t>
            </a:r>
          </a:p>
          <a:p>
            <a:r>
              <a:rPr lang="en-US" smtClean="0"/>
              <a:t>Plan project</a:t>
            </a:r>
          </a:p>
          <a:p>
            <a:r>
              <a:rPr lang="en-US" smtClean="0"/>
              <a:t>Meat with department</a:t>
            </a:r>
          </a:p>
          <a:p>
            <a:r>
              <a:rPr lang="en-US" smtClean="0"/>
              <a:t>Present to other departments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23892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Set up team</a:t>
            </a:r>
            <a:endParaRPr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Responsibilities</a:t>
            </a:r>
          </a:p>
          <a:p>
            <a:pPr lvl="1"/>
            <a:r>
              <a:rPr lang="en-US" smtClean="0"/>
              <a:t>Contact people recommended as department reps</a:t>
            </a:r>
          </a:p>
          <a:p>
            <a:pPr lvl="1"/>
            <a:r>
              <a:rPr lang="en-US" smtClean="0"/>
              <a:t>Persue leads until all positions are filled</a:t>
            </a:r>
          </a:p>
          <a:p>
            <a:pPr lvl="1"/>
            <a:r>
              <a:rPr lang="en-US" smtClean="0"/>
              <a:t>Get CSCom buyoff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83638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Gather information</a:t>
            </a:r>
            <a:endParaRPr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Questions for team leaders</a:t>
            </a:r>
          </a:p>
          <a:p>
            <a:pPr lvl="1"/>
            <a:r>
              <a:rPr lang="en-US" smtClean="0"/>
              <a:t>How much time do you want/have available to spend?</a:t>
            </a:r>
          </a:p>
          <a:p>
            <a:pPr lvl="1"/>
            <a:r>
              <a:rPr lang="en-US" smtClean="0"/>
              <a:t>How much time do you want your team to spend?</a:t>
            </a:r>
          </a:p>
          <a:p>
            <a:pPr lvl="1"/>
            <a:r>
              <a:rPr lang="en-US" smtClean="0"/>
              <a:t>Do you have a project you have always wanted to do?</a:t>
            </a:r>
          </a:p>
          <a:p>
            <a:pPr lvl="1"/>
            <a:r>
              <a:rPr lang="en-US" smtClean="0"/>
              <a:t>Is there a project you are already doing (or already plan to do) that we can help with?</a:t>
            </a:r>
          </a:p>
          <a:p>
            <a:pPr lvl="1"/>
            <a:r>
              <a:rPr lang="en-US" smtClean="0"/>
              <a:t>How much do you want the team to be involved in choosing the the project?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44496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Gather information (continued)</a:t>
            </a:r>
            <a:endParaRPr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Questions for department reps</a:t>
            </a:r>
          </a:p>
          <a:p>
            <a:pPr lvl="1"/>
            <a:r>
              <a:rPr lang="en-US" smtClean="0"/>
              <a:t>What kinds of things are your employes interested in?</a:t>
            </a:r>
          </a:p>
          <a:p>
            <a:pPr lvl="1"/>
            <a:r>
              <a:rPr lang="en-US" smtClean="0"/>
              <a:t>What is the skill level of your employees?</a:t>
            </a:r>
          </a:p>
          <a:p>
            <a:pPr lvl="1"/>
            <a:r>
              <a:rPr lang="en-US" smtClean="0"/>
              <a:t>What is the commitment level of your employees?</a:t>
            </a:r>
          </a:p>
          <a:p>
            <a:pPr lvl="1"/>
            <a:r>
              <a:rPr lang="en-US" smtClean="0"/>
              <a:t>What type of project do you see as being succesful for these employees (collection, activity, fundraising; see Resource notebook)?</a:t>
            </a:r>
          </a:p>
          <a:p>
            <a:pPr lvl="1"/>
            <a:r>
              <a:rPr lang="en-US" smtClean="0"/>
              <a:t>Can you recommend an employee who would be a good community service planner for your department?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1377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Plan project</a:t>
            </a:r>
            <a:endParaRPr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When will the project begin and end?</a:t>
            </a:r>
          </a:p>
          <a:p>
            <a:r>
              <a:rPr lang="en-US" smtClean="0"/>
              <a:t>When will the project be introduced to the employees?</a:t>
            </a:r>
          </a:p>
          <a:p>
            <a:r>
              <a:rPr lang="en-US" smtClean="0"/>
              <a:t>How much input will the employees have in the choice of the project?</a:t>
            </a:r>
          </a:p>
          <a:p>
            <a:r>
              <a:rPr lang="en-US" smtClean="0"/>
              <a:t>What tasks will be involved in carrying out the project?</a:t>
            </a:r>
          </a:p>
          <a:p>
            <a:r>
              <a:rPr lang="en-US" smtClean="0"/>
              <a:t>Who will do those tasks?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04601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Meet with department</a:t>
            </a:r>
            <a:endParaRPr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Introduce the project to the employees</a:t>
            </a:r>
          </a:p>
          <a:p>
            <a:pPr lvl="1"/>
            <a:r>
              <a:rPr lang="en-US" smtClean="0"/>
              <a:t>Writing about experiences</a:t>
            </a:r>
          </a:p>
          <a:p>
            <a:pPr lvl="1"/>
            <a:r>
              <a:rPr lang="en-US" smtClean="0"/>
              <a:t>Listing ideas about populations in need</a:t>
            </a:r>
          </a:p>
          <a:p>
            <a:pPr lvl="1"/>
            <a:r>
              <a:rPr lang="en-US" smtClean="0"/>
              <a:t>Reading articles or inspirational stories (Médecins Sans Frontières)</a:t>
            </a:r>
          </a:p>
          <a:p>
            <a:r>
              <a:rPr lang="en-US" smtClean="0"/>
              <a:t>Outline the parameters of the project</a:t>
            </a:r>
          </a:p>
          <a:p>
            <a:pPr lvl="1"/>
            <a:r>
              <a:rPr lang="en-US" smtClean="0"/>
              <a:t>Timeline</a:t>
            </a:r>
          </a:p>
          <a:p>
            <a:pPr lvl="1"/>
            <a:r>
              <a:rPr lang="en-US" smtClean="0"/>
              <a:t>How much department time is involved?</a:t>
            </a:r>
          </a:p>
          <a:p>
            <a:pPr lvl="1"/>
            <a:r>
              <a:rPr lang="en-US" smtClean="0"/>
              <a:t>Project participation extended to all employees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53709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Meet with department (continued)</a:t>
            </a:r>
            <a:endParaRPr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Lead discussion</a:t>
            </a:r>
          </a:p>
          <a:p>
            <a:pPr lvl="1"/>
            <a:r>
              <a:rPr lang="en-US" smtClean="0"/>
              <a:t>What kind of project do we want to do?</a:t>
            </a:r>
          </a:p>
          <a:p>
            <a:pPr lvl="1"/>
            <a:r>
              <a:rPr lang="en-US" smtClean="0"/>
              <a:t>What need do we want to address?</a:t>
            </a:r>
          </a:p>
          <a:p>
            <a:pPr lvl="1"/>
            <a:r>
              <a:rPr lang="en-US" smtClean="0"/>
              <a:t>What are the goals of this project?</a:t>
            </a:r>
          </a:p>
          <a:p>
            <a:pPr lvl="1"/>
            <a:r>
              <a:rPr lang="en-US" smtClean="0"/>
              <a:t>What do we need to do to meet those goals?</a:t>
            </a:r>
          </a:p>
          <a:p>
            <a:pPr lvl="1"/>
            <a:r>
              <a:rPr lang="en-US" smtClean="0"/>
              <a:t>Who will perform these tasks?</a:t>
            </a:r>
          </a:p>
          <a:p>
            <a:pPr lvl="1"/>
            <a:r>
              <a:rPr lang="en-US" smtClean="0"/>
              <a:t>What materials will we need?</a:t>
            </a:r>
          </a:p>
          <a:p>
            <a:pPr lvl="1"/>
            <a:r>
              <a:rPr lang="en-US" smtClean="0"/>
              <a:t>When will the tasks be performed?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19007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Present to other departments</a:t>
            </a:r>
            <a:endParaRPr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Consult with team leader about the best way to communicate</a:t>
            </a:r>
          </a:p>
          <a:p>
            <a:r>
              <a:rPr lang="en-US" smtClean="0"/>
              <a:t>Team leader may bring up at next team leaders’ meeting</a:t>
            </a:r>
          </a:p>
          <a:p>
            <a:r>
              <a:rPr lang="en-US" smtClean="0"/>
              <a:t>Method will depend on the project and the decisions made in the department meeting</a:t>
            </a: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105654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B8244152D6854C98412FF9FD386EE7" ma:contentTypeVersion="1" ma:contentTypeDescription="Create a new document." ma:contentTypeScope="" ma:versionID="7add385eb09acb74787c942b46821d30">
  <xsd:schema xmlns:xsd="http://www.w3.org/2001/XMLSchema" xmlns:xs="http://www.w3.org/2001/XMLSchema" xmlns:p="http://schemas.microsoft.com/office/2006/metadata/properties" xmlns:ns2="b4863681-c067-4c62-bc75-95bf3ac03d16" targetNamespace="http://schemas.microsoft.com/office/2006/metadata/properties" ma:root="true" ma:fieldsID="88a5876d5b55fdc60016a1dd89e48204" ns2:_="">
    <xsd:import namespace="b4863681-c067-4c62-bc75-95bf3ac03d16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863681-c067-4c62-bc75-95bf3ac03d16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Creation"/>
              <xsd:enumeration value="TR1"/>
              <xsd:enumeration value="CE1"/>
              <xsd:enumeration value="AU Doc Review"/>
              <xsd:enumeration value="CE2/Doc Prep"/>
              <xsd:enumeration value="Layout1"/>
              <xsd:enumeration value="AU INDD/PDF Review"/>
              <xsd:enumeration value="Proof1"/>
              <xsd:enumeration value="Indexing"/>
              <xsd:enumeration value="Layout2"/>
              <xsd:enumeration value="Proof2"/>
              <xsd:enumeration value="Page Turning"/>
              <xsd:enumeration value="Page-turning crx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b4863681-c067-4c62-bc75-95bf3ac03d16" xsi:nil="true"/>
  </documentManagement>
</p:properties>
</file>

<file path=customXml/itemProps1.xml><?xml version="1.0" encoding="utf-8"?>
<ds:datastoreItem xmlns:ds="http://schemas.openxmlformats.org/officeDocument/2006/customXml" ds:itemID="{6A40BF27-8747-4AE7-9427-B34B9FCB6382}"/>
</file>

<file path=customXml/itemProps2.xml><?xml version="1.0" encoding="utf-8"?>
<ds:datastoreItem xmlns:ds="http://schemas.openxmlformats.org/officeDocument/2006/customXml" ds:itemID="{7E9174B1-883B-4F44-AC2D-E616046306C3}"/>
</file>

<file path=customXml/itemProps3.xml><?xml version="1.0" encoding="utf-8"?>
<ds:datastoreItem xmlns:ds="http://schemas.openxmlformats.org/officeDocument/2006/customXml" ds:itemID="{44C85EE3-1040-4695-982F-1F65AFC8B952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694</TotalTime>
  <Words>400</Words>
  <Application>Microsoft Office PowerPoint</Application>
  <PresentationFormat>Widescreen</PresentationFormat>
  <Paragraphs>55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Planning, Selling, and Executing  a Project</vt:lpstr>
      <vt:lpstr>Process</vt:lpstr>
      <vt:lpstr>Set up team</vt:lpstr>
      <vt:lpstr>Gather information</vt:lpstr>
      <vt:lpstr>Gather information (continued)</vt:lpstr>
      <vt:lpstr>Plan project</vt:lpstr>
      <vt:lpstr>Meet with department</vt:lpstr>
      <vt:lpstr>Meet with department (continued)</vt:lpstr>
      <vt:lpstr>Present to other departments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2010-03-30T22:14:52Z</dcterms:created>
  <dcterms:modified xsi:type="dcterms:W3CDTF">2013-09-13T06:29:31Z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TC102862171033</vt:lpwstr>
  </property>
  <property fmtid="{D5CDD505-2E9C-101B-9397-08002B2CF9AE}" pid="3" name="ContentTypeId">
    <vt:lpwstr>0x01010074B8244152D6854C98412FF9FD386EE7</vt:lpwstr>
  </property>
</Properties>
</file>