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4"/>
  </p:sldMasterIdLst>
  <p:sldIdLst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59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6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6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2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41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16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3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8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5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fabulous family cruise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6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48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Drill Team">
      <a:majorFont>
        <a:latin typeface="Britannic Bold"/>
        <a:ea typeface=""/>
        <a:cs typeface=""/>
      </a:majorFont>
      <a:minorFont>
        <a:latin typeface="Candara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F97BAA-1363-47EE-9F5F-5B925C0FB9C5}"/>
</file>

<file path=customXml/itemProps2.xml><?xml version="1.0" encoding="utf-8"?>
<ds:datastoreItem xmlns:ds="http://schemas.openxmlformats.org/officeDocument/2006/customXml" ds:itemID="{FB8034D5-7BA0-40B0-87CC-2541D81E3FB3}"/>
</file>

<file path=customXml/itemProps3.xml><?xml version="1.0" encoding="utf-8"?>
<ds:datastoreItem xmlns:ds="http://schemas.openxmlformats.org/officeDocument/2006/customXml" ds:itemID="{B9D62D3A-755D-48B5-A090-550D0874B4DC}"/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1351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Britannic Bold</vt:lpstr>
      <vt:lpstr>Candara</vt:lpstr>
      <vt:lpstr>Organic</vt:lpstr>
      <vt:lpstr>My Vacation</vt:lpstr>
      <vt:lpstr>My 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Joan Lambert</dc:creator>
  <cp:lastModifiedBy>Joan Lambert</cp:lastModifiedBy>
  <cp:revision>1</cp:revision>
  <dcterms:created xsi:type="dcterms:W3CDTF">2013-09-07T02:06:58Z</dcterms:created>
  <dcterms:modified xsi:type="dcterms:W3CDTF">2013-09-21T21:46:20Z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